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6" r:id="rId2"/>
    <p:sldId id="298" r:id="rId3"/>
    <p:sldId id="299" r:id="rId4"/>
    <p:sldId id="300" r:id="rId5"/>
    <p:sldId id="301" r:id="rId6"/>
    <p:sldId id="302" r:id="rId7"/>
    <p:sldId id="303" r:id="rId8"/>
    <p:sldId id="304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plek.org/animaties/spijsvertering/vetvertering.html" TargetMode="External"/><Relationship Id="rId2" Type="http://schemas.openxmlformats.org/officeDocument/2006/relationships/hyperlink" Target="http://www.bioplek.org/animaties/spijsvertering/eiwitvertering.html" TargetMode="External"/><Relationship Id="rId1" Type="http://schemas.openxmlformats.org/officeDocument/2006/relationships/hyperlink" Target="http://www.bioplek.org/animaties/spijsvertering/glucosevertering.html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plek.org/animaties/spijsvertering/vetvertering.html" TargetMode="External"/><Relationship Id="rId2" Type="http://schemas.openxmlformats.org/officeDocument/2006/relationships/hyperlink" Target="http://www.bioplek.org/animaties/spijsvertering/eiwitvertering.html" TargetMode="External"/><Relationship Id="rId1" Type="http://schemas.openxmlformats.org/officeDocument/2006/relationships/hyperlink" Target="http://www.bioplek.org/animaties/spijsvertering/glucosevertering.html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85F88-E818-4F55-A529-A76A6A99C73E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63BA31F5-A81D-4F7B-97BA-5BA7EDF89F42}">
      <dgm:prSet/>
      <dgm:spPr/>
      <dgm:t>
        <a:bodyPr/>
        <a:lstStyle/>
        <a:p>
          <a:pPr algn="ctr" rtl="0"/>
          <a:r>
            <a:rPr lang="nl-NL" dirty="0" smtClean="0"/>
            <a:t>Enzymen</a:t>
          </a:r>
          <a:endParaRPr lang="nl-NL" dirty="0"/>
        </a:p>
      </dgm:t>
    </dgm:pt>
    <dgm:pt modelId="{324FBD47-75D3-45F9-BFAD-DC99157F251D}" type="parTrans" cxnId="{934B4B4F-C014-4FA1-A565-591E60CC29A2}">
      <dgm:prSet/>
      <dgm:spPr/>
      <dgm:t>
        <a:bodyPr/>
        <a:lstStyle/>
        <a:p>
          <a:endParaRPr lang="nl-NL"/>
        </a:p>
      </dgm:t>
    </dgm:pt>
    <dgm:pt modelId="{20128472-7C88-436A-9D4B-61F4863FFBE8}" type="sibTrans" cxnId="{934B4B4F-C014-4FA1-A565-591E60CC29A2}">
      <dgm:prSet/>
      <dgm:spPr/>
      <dgm:t>
        <a:bodyPr/>
        <a:lstStyle/>
        <a:p>
          <a:endParaRPr lang="nl-NL"/>
        </a:p>
      </dgm:t>
    </dgm:pt>
    <dgm:pt modelId="{59D729DD-281F-46A0-95AC-BEE6E4FE8DA8}" type="pres">
      <dgm:prSet presAssocID="{41985F88-E818-4F55-A529-A76A6A99C7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82B3DB6-34B0-46E8-AFE9-83F6D27C7321}" type="pres">
      <dgm:prSet presAssocID="{63BA31F5-A81D-4F7B-97BA-5BA7EDF89F4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A3B11D8-B2E9-4957-A210-B405DA49F612}" type="presOf" srcId="{41985F88-E818-4F55-A529-A76A6A99C73E}" destId="{59D729DD-281F-46A0-95AC-BEE6E4FE8DA8}" srcOrd="0" destOrd="0" presId="urn:microsoft.com/office/officeart/2005/8/layout/vList2"/>
    <dgm:cxn modelId="{934B4B4F-C014-4FA1-A565-591E60CC29A2}" srcId="{41985F88-E818-4F55-A529-A76A6A99C73E}" destId="{63BA31F5-A81D-4F7B-97BA-5BA7EDF89F42}" srcOrd="0" destOrd="0" parTransId="{324FBD47-75D3-45F9-BFAD-DC99157F251D}" sibTransId="{20128472-7C88-436A-9D4B-61F4863FFBE8}"/>
    <dgm:cxn modelId="{9499D2A1-29D4-45E3-AF52-63B09B8AC794}" type="presOf" srcId="{63BA31F5-A81D-4F7B-97BA-5BA7EDF89F42}" destId="{D82B3DB6-34B0-46E8-AFE9-83F6D27C7321}" srcOrd="0" destOrd="0" presId="urn:microsoft.com/office/officeart/2005/8/layout/vList2"/>
    <dgm:cxn modelId="{1A6D6DFD-3366-4602-8DA1-93075DB3AEF7}" type="presParOf" srcId="{59D729DD-281F-46A0-95AC-BEE6E4FE8DA8}" destId="{D82B3DB6-34B0-46E8-AFE9-83F6D27C732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8FB6F9F-8642-49D3-805B-06415FAA0422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AC678D44-426F-43B3-A4D6-BEB592C0A2D4}">
      <dgm:prSet/>
      <dgm:spPr/>
      <dgm:t>
        <a:bodyPr/>
        <a:lstStyle/>
        <a:p>
          <a:pPr algn="ctr" rtl="0"/>
          <a:r>
            <a:rPr lang="nl-NL" dirty="0" smtClean="0"/>
            <a:t>Afbreken van zetmeel 3</a:t>
          </a:r>
          <a:endParaRPr lang="nl-NL" dirty="0"/>
        </a:p>
      </dgm:t>
    </dgm:pt>
    <dgm:pt modelId="{3BB269AF-BADE-436B-942E-83B25EBF8605}" type="parTrans" cxnId="{10D13F70-D555-48FA-A277-E55B17620F77}">
      <dgm:prSet/>
      <dgm:spPr/>
      <dgm:t>
        <a:bodyPr/>
        <a:lstStyle/>
        <a:p>
          <a:endParaRPr lang="nl-NL"/>
        </a:p>
      </dgm:t>
    </dgm:pt>
    <dgm:pt modelId="{532467B4-3762-4962-AB81-78158E7FBF38}" type="sibTrans" cxnId="{10D13F70-D555-48FA-A277-E55B17620F77}">
      <dgm:prSet/>
      <dgm:spPr/>
      <dgm:t>
        <a:bodyPr/>
        <a:lstStyle/>
        <a:p>
          <a:endParaRPr lang="nl-NL"/>
        </a:p>
      </dgm:t>
    </dgm:pt>
    <dgm:pt modelId="{020F2656-1E33-4A92-BF6E-A6E200B2BB71}" type="pres">
      <dgm:prSet presAssocID="{98FB6F9F-8642-49D3-805B-06415FAA04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904F085-1C4E-4D23-8E4F-FA300C62C9C0}" type="pres">
      <dgm:prSet presAssocID="{AC678D44-426F-43B3-A4D6-BEB592C0A2D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0D13F70-D555-48FA-A277-E55B17620F77}" srcId="{98FB6F9F-8642-49D3-805B-06415FAA0422}" destId="{AC678D44-426F-43B3-A4D6-BEB592C0A2D4}" srcOrd="0" destOrd="0" parTransId="{3BB269AF-BADE-436B-942E-83B25EBF8605}" sibTransId="{532467B4-3762-4962-AB81-78158E7FBF38}"/>
    <dgm:cxn modelId="{40FD1F86-FD42-4649-9016-F03D0FBBCC46}" type="presOf" srcId="{AC678D44-426F-43B3-A4D6-BEB592C0A2D4}" destId="{E904F085-1C4E-4D23-8E4F-FA300C62C9C0}" srcOrd="0" destOrd="0" presId="urn:microsoft.com/office/officeart/2005/8/layout/vList2"/>
    <dgm:cxn modelId="{E8BB26C7-7A2B-4DFD-99AB-7A4C127B7A91}" type="presOf" srcId="{98FB6F9F-8642-49D3-805B-06415FAA0422}" destId="{020F2656-1E33-4A92-BF6E-A6E200B2BB71}" srcOrd="0" destOrd="0" presId="urn:microsoft.com/office/officeart/2005/8/layout/vList2"/>
    <dgm:cxn modelId="{A92C1981-A90B-40FD-B9BA-B75FC4BB6388}" type="presParOf" srcId="{020F2656-1E33-4A92-BF6E-A6E200B2BB71}" destId="{E904F085-1C4E-4D23-8E4F-FA300C62C9C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EFFC73-4EF5-4F13-96AA-0456EBBA3AA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5ACE72-F523-4CCC-B733-77BF8A3A4318}">
      <dgm:prSet/>
      <dgm:spPr/>
      <dgm:t>
        <a:bodyPr/>
        <a:lstStyle/>
        <a:p>
          <a:pPr algn="ctr" rtl="0"/>
          <a:r>
            <a:rPr lang="nl-NL" dirty="0" smtClean="0"/>
            <a:t>Het enzym in speeksel kan niet tegen zuur.</a:t>
          </a:r>
          <a:endParaRPr lang="nl-NL" dirty="0"/>
        </a:p>
      </dgm:t>
    </dgm:pt>
    <dgm:pt modelId="{B0F101BF-2132-45EF-9C45-A9BD6D7E67F2}" type="parTrans" cxnId="{5085D800-5BDF-4C00-B179-25ED373A4F12}">
      <dgm:prSet/>
      <dgm:spPr/>
      <dgm:t>
        <a:bodyPr/>
        <a:lstStyle/>
        <a:p>
          <a:pPr algn="ctr"/>
          <a:endParaRPr lang="nl-NL"/>
        </a:p>
      </dgm:t>
    </dgm:pt>
    <dgm:pt modelId="{684C3A2E-16ED-4A97-990F-007ACC50D16F}" type="sibTrans" cxnId="{5085D800-5BDF-4C00-B179-25ED373A4F12}">
      <dgm:prSet/>
      <dgm:spPr/>
      <dgm:t>
        <a:bodyPr/>
        <a:lstStyle/>
        <a:p>
          <a:pPr algn="ctr"/>
          <a:endParaRPr lang="nl-NL"/>
        </a:p>
      </dgm:t>
    </dgm:pt>
    <dgm:pt modelId="{8BC08C1E-59E7-44A8-82B1-3CC3D291A50F}">
      <dgm:prSet/>
      <dgm:spPr/>
      <dgm:t>
        <a:bodyPr/>
        <a:lstStyle/>
        <a:p>
          <a:pPr algn="ctr" rtl="0"/>
          <a:r>
            <a:rPr lang="nl-NL" dirty="0" smtClean="0"/>
            <a:t>In de </a:t>
          </a:r>
          <a:r>
            <a:rPr lang="nl-NL" dirty="0" err="1" smtClean="0"/>
            <a:t>twaalfvingerige</a:t>
          </a:r>
          <a:r>
            <a:rPr lang="nl-NL" dirty="0" smtClean="0"/>
            <a:t> darm komt opnieuw hetzelfde enzym erbij maar nu uit de </a:t>
          </a:r>
          <a:r>
            <a:rPr lang="nl-NL" b="1" dirty="0" smtClean="0"/>
            <a:t>alvleesklier </a:t>
          </a:r>
          <a:r>
            <a:rPr lang="nl-NL" dirty="0" smtClean="0"/>
            <a:t>(</a:t>
          </a:r>
          <a:r>
            <a:rPr lang="nl-NL" b="1" dirty="0" smtClean="0"/>
            <a:t>alvleessap</a:t>
          </a:r>
          <a:r>
            <a:rPr lang="nl-NL" dirty="0" smtClean="0"/>
            <a:t>).</a:t>
          </a:r>
          <a:endParaRPr lang="nl-NL" dirty="0"/>
        </a:p>
      </dgm:t>
    </dgm:pt>
    <dgm:pt modelId="{47EF772F-F3F7-4A4E-8A90-F37572C6BDF3}" type="parTrans" cxnId="{F5BD90C2-2918-4036-BFDE-D95D2CDC2DB5}">
      <dgm:prSet/>
      <dgm:spPr/>
      <dgm:t>
        <a:bodyPr/>
        <a:lstStyle/>
        <a:p>
          <a:pPr algn="ctr"/>
          <a:endParaRPr lang="nl-NL"/>
        </a:p>
      </dgm:t>
    </dgm:pt>
    <dgm:pt modelId="{0D85A04B-825D-4EC8-B622-CDA1DBA2F493}" type="sibTrans" cxnId="{F5BD90C2-2918-4036-BFDE-D95D2CDC2DB5}">
      <dgm:prSet/>
      <dgm:spPr/>
      <dgm:t>
        <a:bodyPr/>
        <a:lstStyle/>
        <a:p>
          <a:pPr algn="ctr"/>
          <a:endParaRPr lang="nl-NL"/>
        </a:p>
      </dgm:t>
    </dgm:pt>
    <dgm:pt modelId="{370C8E95-707B-42CD-B808-540ADC8EDBE1}">
      <dgm:prSet/>
      <dgm:spPr/>
      <dgm:t>
        <a:bodyPr/>
        <a:lstStyle/>
        <a:p>
          <a:pPr algn="ctr" rtl="0"/>
          <a:r>
            <a:rPr lang="nl-NL" dirty="0" smtClean="0"/>
            <a:t>Er ontstaan allemaal stukjes </a:t>
          </a:r>
          <a:r>
            <a:rPr lang="nl-NL" b="1" dirty="0" smtClean="0"/>
            <a:t>maltose</a:t>
          </a:r>
          <a:r>
            <a:rPr lang="nl-NL" dirty="0" smtClean="0"/>
            <a:t>. </a:t>
          </a:r>
          <a:endParaRPr lang="nl-NL" dirty="0"/>
        </a:p>
      </dgm:t>
    </dgm:pt>
    <dgm:pt modelId="{D280F3BA-6F27-4A05-B28F-31866D91C32D}" type="parTrans" cxnId="{53B1385B-9653-40AF-BE97-506E0E06EE65}">
      <dgm:prSet/>
      <dgm:spPr/>
      <dgm:t>
        <a:bodyPr/>
        <a:lstStyle/>
        <a:p>
          <a:pPr algn="ctr"/>
          <a:endParaRPr lang="nl-NL"/>
        </a:p>
      </dgm:t>
    </dgm:pt>
    <dgm:pt modelId="{49EA3D8D-DEA4-4026-8493-BC4DA4BADC86}" type="sibTrans" cxnId="{53B1385B-9653-40AF-BE97-506E0E06EE65}">
      <dgm:prSet/>
      <dgm:spPr/>
      <dgm:t>
        <a:bodyPr/>
        <a:lstStyle/>
        <a:p>
          <a:pPr algn="ctr"/>
          <a:endParaRPr lang="nl-NL"/>
        </a:p>
      </dgm:t>
    </dgm:pt>
    <dgm:pt modelId="{0938A09A-8BCF-400B-909E-04D8CA857622}">
      <dgm:prSet/>
      <dgm:spPr/>
      <dgm:t>
        <a:bodyPr/>
        <a:lstStyle/>
        <a:p>
          <a:pPr algn="ctr" rtl="0"/>
          <a:r>
            <a:rPr lang="nl-NL" dirty="0" smtClean="0"/>
            <a:t>In de maag gaat dit enzym kapot. </a:t>
          </a:r>
          <a:r>
            <a:rPr lang="nl-NL" b="1" i="1" dirty="0" smtClean="0">
              <a:solidFill>
                <a:srgbClr val="00B0F0"/>
              </a:solidFill>
            </a:rPr>
            <a:t>Gevolg?</a:t>
          </a:r>
          <a:endParaRPr lang="nl-NL" b="1" i="1" dirty="0">
            <a:solidFill>
              <a:srgbClr val="00B0F0"/>
            </a:solidFill>
          </a:endParaRPr>
        </a:p>
      </dgm:t>
    </dgm:pt>
    <dgm:pt modelId="{34E9DBC7-F53A-4BE5-BB79-8B8667EF0E57}" type="parTrans" cxnId="{58C55729-A3DE-442A-842A-FE8E2BE576E4}">
      <dgm:prSet/>
      <dgm:spPr/>
      <dgm:t>
        <a:bodyPr/>
        <a:lstStyle/>
        <a:p>
          <a:endParaRPr lang="nl-NL"/>
        </a:p>
      </dgm:t>
    </dgm:pt>
    <dgm:pt modelId="{6EB09519-8E44-4C12-9518-63B05AE90212}" type="sibTrans" cxnId="{58C55729-A3DE-442A-842A-FE8E2BE576E4}">
      <dgm:prSet/>
      <dgm:spPr/>
      <dgm:t>
        <a:bodyPr/>
        <a:lstStyle/>
        <a:p>
          <a:endParaRPr lang="nl-NL"/>
        </a:p>
      </dgm:t>
    </dgm:pt>
    <dgm:pt modelId="{1C8DB40C-2AC8-4A6E-A606-914B1CA829FA}" type="pres">
      <dgm:prSet presAssocID="{BCEFFC73-4EF5-4F13-96AA-0456EBBA3A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D8CF77A-D235-416C-80B0-8AC9748C99BA}" type="pres">
      <dgm:prSet presAssocID="{1E5ACE72-F523-4CCC-B733-77BF8A3A431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3FAC252-09D2-4439-820C-0DD51089B912}" type="pres">
      <dgm:prSet presAssocID="{684C3A2E-16ED-4A97-990F-007ACC50D16F}" presName="spacer" presStyleCnt="0"/>
      <dgm:spPr/>
    </dgm:pt>
    <dgm:pt modelId="{F2C6D640-3E76-4311-9155-ED1B2AD5A47F}" type="pres">
      <dgm:prSet presAssocID="{0938A09A-8BCF-400B-909E-04D8CA85762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6619EFF-5D5F-474F-BB77-BB8B2D7441D1}" type="pres">
      <dgm:prSet presAssocID="{6EB09519-8E44-4C12-9518-63B05AE90212}" presName="spacer" presStyleCnt="0"/>
      <dgm:spPr/>
    </dgm:pt>
    <dgm:pt modelId="{59D26A90-3DCD-4B38-85EB-60AEC32B7E12}" type="pres">
      <dgm:prSet presAssocID="{8BC08C1E-59E7-44A8-82B1-3CC3D291A50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2583A77-5D09-4408-BCB6-71220A18BBEC}" type="pres">
      <dgm:prSet presAssocID="{0D85A04B-825D-4EC8-B622-CDA1DBA2F493}" presName="spacer" presStyleCnt="0"/>
      <dgm:spPr/>
    </dgm:pt>
    <dgm:pt modelId="{40455A7E-E283-49C3-864F-86A67B06EF5E}" type="pres">
      <dgm:prSet presAssocID="{370C8E95-707B-42CD-B808-540ADC8EDBE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6B2B8FE-9564-4765-B273-219A6F4F68BF}" type="presOf" srcId="{370C8E95-707B-42CD-B808-540ADC8EDBE1}" destId="{40455A7E-E283-49C3-864F-86A67B06EF5E}" srcOrd="0" destOrd="0" presId="urn:microsoft.com/office/officeart/2005/8/layout/vList2"/>
    <dgm:cxn modelId="{31960A6A-FB63-43D8-B144-A3FA888BE04A}" type="presOf" srcId="{8BC08C1E-59E7-44A8-82B1-3CC3D291A50F}" destId="{59D26A90-3DCD-4B38-85EB-60AEC32B7E12}" srcOrd="0" destOrd="0" presId="urn:microsoft.com/office/officeart/2005/8/layout/vList2"/>
    <dgm:cxn modelId="{699B33E8-1AFB-4F75-8114-F3E26E795CB8}" type="presOf" srcId="{1E5ACE72-F523-4CCC-B733-77BF8A3A4318}" destId="{7D8CF77A-D235-416C-80B0-8AC9748C99BA}" srcOrd="0" destOrd="0" presId="urn:microsoft.com/office/officeart/2005/8/layout/vList2"/>
    <dgm:cxn modelId="{53B1385B-9653-40AF-BE97-506E0E06EE65}" srcId="{BCEFFC73-4EF5-4F13-96AA-0456EBBA3AAE}" destId="{370C8E95-707B-42CD-B808-540ADC8EDBE1}" srcOrd="3" destOrd="0" parTransId="{D280F3BA-6F27-4A05-B28F-31866D91C32D}" sibTransId="{49EA3D8D-DEA4-4026-8493-BC4DA4BADC86}"/>
    <dgm:cxn modelId="{A2CA5712-CF1A-4FDA-A17C-FEAE8358980E}" type="presOf" srcId="{BCEFFC73-4EF5-4F13-96AA-0456EBBA3AAE}" destId="{1C8DB40C-2AC8-4A6E-A606-914B1CA829FA}" srcOrd="0" destOrd="0" presId="urn:microsoft.com/office/officeart/2005/8/layout/vList2"/>
    <dgm:cxn modelId="{0995ECA0-6246-409A-8174-D0B9D54A3256}" type="presOf" srcId="{0938A09A-8BCF-400B-909E-04D8CA857622}" destId="{F2C6D640-3E76-4311-9155-ED1B2AD5A47F}" srcOrd="0" destOrd="0" presId="urn:microsoft.com/office/officeart/2005/8/layout/vList2"/>
    <dgm:cxn modelId="{5085D800-5BDF-4C00-B179-25ED373A4F12}" srcId="{BCEFFC73-4EF5-4F13-96AA-0456EBBA3AAE}" destId="{1E5ACE72-F523-4CCC-B733-77BF8A3A4318}" srcOrd="0" destOrd="0" parTransId="{B0F101BF-2132-45EF-9C45-A9BD6D7E67F2}" sibTransId="{684C3A2E-16ED-4A97-990F-007ACC50D16F}"/>
    <dgm:cxn modelId="{F5BD90C2-2918-4036-BFDE-D95D2CDC2DB5}" srcId="{BCEFFC73-4EF5-4F13-96AA-0456EBBA3AAE}" destId="{8BC08C1E-59E7-44A8-82B1-3CC3D291A50F}" srcOrd="2" destOrd="0" parTransId="{47EF772F-F3F7-4A4E-8A90-F37572C6BDF3}" sibTransId="{0D85A04B-825D-4EC8-B622-CDA1DBA2F493}"/>
    <dgm:cxn modelId="{58C55729-A3DE-442A-842A-FE8E2BE576E4}" srcId="{BCEFFC73-4EF5-4F13-96AA-0456EBBA3AAE}" destId="{0938A09A-8BCF-400B-909E-04D8CA857622}" srcOrd="1" destOrd="0" parTransId="{34E9DBC7-F53A-4BE5-BB79-8B8667EF0E57}" sibTransId="{6EB09519-8E44-4C12-9518-63B05AE90212}"/>
    <dgm:cxn modelId="{5164FF00-9A60-40FD-B209-6C02C32E66FF}" type="presParOf" srcId="{1C8DB40C-2AC8-4A6E-A606-914B1CA829FA}" destId="{7D8CF77A-D235-416C-80B0-8AC9748C99BA}" srcOrd="0" destOrd="0" presId="urn:microsoft.com/office/officeart/2005/8/layout/vList2"/>
    <dgm:cxn modelId="{FC69C6F9-483F-4F7D-A946-3573F9709A97}" type="presParOf" srcId="{1C8DB40C-2AC8-4A6E-A606-914B1CA829FA}" destId="{63FAC252-09D2-4439-820C-0DD51089B912}" srcOrd="1" destOrd="0" presId="urn:microsoft.com/office/officeart/2005/8/layout/vList2"/>
    <dgm:cxn modelId="{B348D500-7FD0-484F-9B80-3A794AB5D62B}" type="presParOf" srcId="{1C8DB40C-2AC8-4A6E-A606-914B1CA829FA}" destId="{F2C6D640-3E76-4311-9155-ED1B2AD5A47F}" srcOrd="2" destOrd="0" presId="urn:microsoft.com/office/officeart/2005/8/layout/vList2"/>
    <dgm:cxn modelId="{8060752B-7F66-4A92-8D28-0E94C2B96029}" type="presParOf" srcId="{1C8DB40C-2AC8-4A6E-A606-914B1CA829FA}" destId="{66619EFF-5D5F-474F-BB77-BB8B2D7441D1}" srcOrd="3" destOrd="0" presId="urn:microsoft.com/office/officeart/2005/8/layout/vList2"/>
    <dgm:cxn modelId="{7DB44E56-EDB6-459E-BDFD-7FF4E8E829D6}" type="presParOf" srcId="{1C8DB40C-2AC8-4A6E-A606-914B1CA829FA}" destId="{59D26A90-3DCD-4B38-85EB-60AEC32B7E12}" srcOrd="4" destOrd="0" presId="urn:microsoft.com/office/officeart/2005/8/layout/vList2"/>
    <dgm:cxn modelId="{0DE870DD-DA76-490E-91D3-09E8A5058681}" type="presParOf" srcId="{1C8DB40C-2AC8-4A6E-A606-914B1CA829FA}" destId="{52583A77-5D09-4408-BCB6-71220A18BBEC}" srcOrd="5" destOrd="0" presId="urn:microsoft.com/office/officeart/2005/8/layout/vList2"/>
    <dgm:cxn modelId="{73E22521-0799-4533-9CBA-21ADAA2A9E37}" type="presParOf" srcId="{1C8DB40C-2AC8-4A6E-A606-914B1CA829FA}" destId="{40455A7E-E283-49C3-864F-86A67B06EF5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D4EEEFA-2480-4B80-AF26-2923A45CD4C2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1CDE88E0-BCC9-412E-A6B2-F9996D96DF24}">
      <dgm:prSet/>
      <dgm:spPr/>
      <dgm:t>
        <a:bodyPr/>
        <a:lstStyle/>
        <a:p>
          <a:pPr algn="ctr" rtl="0"/>
          <a:r>
            <a:rPr lang="nl-NL" dirty="0" smtClean="0"/>
            <a:t>Afbreken van zetmeel 4</a:t>
          </a:r>
          <a:endParaRPr lang="nl-NL" dirty="0"/>
        </a:p>
      </dgm:t>
    </dgm:pt>
    <dgm:pt modelId="{EA1C23AB-0F31-486F-8CC9-D1022B6B54F2}" type="parTrans" cxnId="{A7B1B9C4-457E-4B4A-93D8-048FAA098D6E}">
      <dgm:prSet/>
      <dgm:spPr/>
      <dgm:t>
        <a:bodyPr/>
        <a:lstStyle/>
        <a:p>
          <a:endParaRPr lang="nl-NL"/>
        </a:p>
      </dgm:t>
    </dgm:pt>
    <dgm:pt modelId="{ABEDC432-A300-4734-9168-52D411191C4D}" type="sibTrans" cxnId="{A7B1B9C4-457E-4B4A-93D8-048FAA098D6E}">
      <dgm:prSet/>
      <dgm:spPr/>
      <dgm:t>
        <a:bodyPr/>
        <a:lstStyle/>
        <a:p>
          <a:endParaRPr lang="nl-NL"/>
        </a:p>
      </dgm:t>
    </dgm:pt>
    <dgm:pt modelId="{28862E21-A75D-4815-BA89-54451B634394}" type="pres">
      <dgm:prSet presAssocID="{FD4EEEFA-2480-4B80-AF26-2923A45CD4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68AB8AA-2555-4F3D-942D-C1EBA943FE8B}" type="pres">
      <dgm:prSet presAssocID="{1CDE88E0-BCC9-412E-A6B2-F9996D96DF2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7B1B9C4-457E-4B4A-93D8-048FAA098D6E}" srcId="{FD4EEEFA-2480-4B80-AF26-2923A45CD4C2}" destId="{1CDE88E0-BCC9-412E-A6B2-F9996D96DF24}" srcOrd="0" destOrd="0" parTransId="{EA1C23AB-0F31-486F-8CC9-D1022B6B54F2}" sibTransId="{ABEDC432-A300-4734-9168-52D411191C4D}"/>
    <dgm:cxn modelId="{A3D9642F-FF88-41FF-BD31-E6CE727C7550}" type="presOf" srcId="{FD4EEEFA-2480-4B80-AF26-2923A45CD4C2}" destId="{28862E21-A75D-4815-BA89-54451B634394}" srcOrd="0" destOrd="0" presId="urn:microsoft.com/office/officeart/2005/8/layout/vList2"/>
    <dgm:cxn modelId="{742D1036-4F8E-4F1F-A9A8-818C76EB1D34}" type="presOf" srcId="{1CDE88E0-BCC9-412E-A6B2-F9996D96DF24}" destId="{F68AB8AA-2555-4F3D-942D-C1EBA943FE8B}" srcOrd="0" destOrd="0" presId="urn:microsoft.com/office/officeart/2005/8/layout/vList2"/>
    <dgm:cxn modelId="{3722D848-A5E8-4261-A593-FFA497B7DC90}" type="presParOf" srcId="{28862E21-A75D-4815-BA89-54451B634394}" destId="{F68AB8AA-2555-4F3D-942D-C1EBA943FE8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9FE28DA-505F-4201-88AC-FE0DD8FC1FD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F5AF4C4-C487-4BF5-8335-48B0E5C3096A}">
      <dgm:prSet/>
      <dgm:spPr/>
      <dgm:t>
        <a:bodyPr/>
        <a:lstStyle/>
        <a:p>
          <a:pPr algn="ctr" rtl="0"/>
          <a:r>
            <a:rPr lang="nl-NL" dirty="0" smtClean="0"/>
            <a:t>In de dunne darm komt uit de </a:t>
          </a:r>
          <a:r>
            <a:rPr lang="nl-NL" b="1" dirty="0" smtClean="0"/>
            <a:t>dunne darmklieren </a:t>
          </a:r>
          <a:r>
            <a:rPr lang="nl-NL" dirty="0" smtClean="0"/>
            <a:t>een nieuw enzym. </a:t>
          </a:r>
          <a:r>
            <a:rPr lang="nl-NL" b="1" i="1" dirty="0" smtClean="0">
              <a:solidFill>
                <a:srgbClr val="00B0F0"/>
              </a:solidFill>
            </a:rPr>
            <a:t>Welk sap?</a:t>
          </a:r>
          <a:endParaRPr lang="nl-NL" dirty="0"/>
        </a:p>
      </dgm:t>
    </dgm:pt>
    <dgm:pt modelId="{70138B25-F95A-4F80-B580-27EAAED50E8F}" type="parTrans" cxnId="{A07F9315-38F4-4804-AE71-B96B506AB156}">
      <dgm:prSet/>
      <dgm:spPr/>
      <dgm:t>
        <a:bodyPr/>
        <a:lstStyle/>
        <a:p>
          <a:endParaRPr lang="nl-NL"/>
        </a:p>
      </dgm:t>
    </dgm:pt>
    <dgm:pt modelId="{5A77EC2E-8E85-4E3D-BDC6-3B4A786AA869}" type="sibTrans" cxnId="{A07F9315-38F4-4804-AE71-B96B506AB156}">
      <dgm:prSet/>
      <dgm:spPr/>
      <dgm:t>
        <a:bodyPr/>
        <a:lstStyle/>
        <a:p>
          <a:endParaRPr lang="nl-NL"/>
        </a:p>
      </dgm:t>
    </dgm:pt>
    <dgm:pt modelId="{F5013C38-70D3-4C11-8741-B37B9194913B}">
      <dgm:prSet/>
      <dgm:spPr/>
      <dgm:t>
        <a:bodyPr/>
        <a:lstStyle/>
        <a:p>
          <a:pPr algn="ctr" rtl="0"/>
          <a:r>
            <a:rPr lang="nl-NL" dirty="0" smtClean="0"/>
            <a:t>Dit enzym zorgt ervoor dat </a:t>
          </a:r>
          <a:r>
            <a:rPr lang="nl-NL" b="1" dirty="0" smtClean="0"/>
            <a:t>maltose </a:t>
          </a:r>
          <a:r>
            <a:rPr lang="nl-NL" dirty="0" smtClean="0"/>
            <a:t>opgesplitst wordt in glucose. </a:t>
          </a:r>
        </a:p>
      </dgm:t>
    </dgm:pt>
    <dgm:pt modelId="{E6F00C0B-184F-4BEE-93DB-6384A9FC93F1}" type="parTrans" cxnId="{6894133A-1836-4593-8DDA-4A237A1FB86F}">
      <dgm:prSet/>
      <dgm:spPr/>
      <dgm:t>
        <a:bodyPr/>
        <a:lstStyle/>
        <a:p>
          <a:endParaRPr lang="nl-NL"/>
        </a:p>
      </dgm:t>
    </dgm:pt>
    <dgm:pt modelId="{B3EF3611-994C-433D-A942-DAC05777E7BC}" type="sibTrans" cxnId="{6894133A-1836-4593-8DDA-4A237A1FB86F}">
      <dgm:prSet/>
      <dgm:spPr/>
      <dgm:t>
        <a:bodyPr/>
        <a:lstStyle/>
        <a:p>
          <a:endParaRPr lang="nl-NL"/>
        </a:p>
      </dgm:t>
    </dgm:pt>
    <dgm:pt modelId="{7F10CE43-A4D8-4333-A1B0-EF6DB169E556}">
      <dgm:prSet/>
      <dgm:spPr/>
      <dgm:t>
        <a:bodyPr/>
        <a:lstStyle/>
        <a:p>
          <a:pPr algn="ctr" rtl="0"/>
          <a:r>
            <a:rPr lang="nl-NL" dirty="0" smtClean="0"/>
            <a:t>Glucose kan door de darmwand in het bloed worden opgenomen.  </a:t>
          </a:r>
          <a:endParaRPr lang="nl-NL" dirty="0"/>
        </a:p>
      </dgm:t>
    </dgm:pt>
    <dgm:pt modelId="{ADE7ED07-40AD-4AA7-8438-B16053D8EF44}" type="parTrans" cxnId="{1502CB53-6925-4068-B7DE-B29B9C568AF8}">
      <dgm:prSet/>
      <dgm:spPr/>
      <dgm:t>
        <a:bodyPr/>
        <a:lstStyle/>
        <a:p>
          <a:endParaRPr lang="nl-NL"/>
        </a:p>
      </dgm:t>
    </dgm:pt>
    <dgm:pt modelId="{77529959-1C34-43B6-848D-6BCD29535E05}" type="sibTrans" cxnId="{1502CB53-6925-4068-B7DE-B29B9C568AF8}">
      <dgm:prSet/>
      <dgm:spPr/>
      <dgm:t>
        <a:bodyPr/>
        <a:lstStyle/>
        <a:p>
          <a:endParaRPr lang="nl-NL"/>
        </a:p>
      </dgm:t>
    </dgm:pt>
    <dgm:pt modelId="{293C90F0-4E0B-469F-865A-15F503036F12}" type="pres">
      <dgm:prSet presAssocID="{D9FE28DA-505F-4201-88AC-FE0DD8FC1F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28AF588-8617-4EB7-AEC6-5AA9F2E1E657}" type="pres">
      <dgm:prSet presAssocID="{9F5AF4C4-C487-4BF5-8335-48B0E5C3096A}" presName="parentText" presStyleLbl="node1" presStyleIdx="0" presStyleCnt="3" custScaleY="11386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D0965D4-8EEF-4185-95B6-3D0EFA7F6CE9}" type="pres">
      <dgm:prSet presAssocID="{5A77EC2E-8E85-4E3D-BDC6-3B4A786AA869}" presName="spacer" presStyleCnt="0"/>
      <dgm:spPr/>
    </dgm:pt>
    <dgm:pt modelId="{B914C63E-2F1E-4348-AF19-711755186703}" type="pres">
      <dgm:prSet presAssocID="{F5013C38-70D3-4C11-8741-B37B9194913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01FB192-1A08-4B77-A68A-AFF8B335FFEA}" type="pres">
      <dgm:prSet presAssocID="{B3EF3611-994C-433D-A942-DAC05777E7BC}" presName="spacer" presStyleCnt="0"/>
      <dgm:spPr/>
    </dgm:pt>
    <dgm:pt modelId="{960BA018-8ED3-43BB-8145-7CEF41EE848C}" type="pres">
      <dgm:prSet presAssocID="{7F10CE43-A4D8-4333-A1B0-EF6DB169E55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894133A-1836-4593-8DDA-4A237A1FB86F}" srcId="{D9FE28DA-505F-4201-88AC-FE0DD8FC1FDE}" destId="{F5013C38-70D3-4C11-8741-B37B9194913B}" srcOrd="1" destOrd="0" parTransId="{E6F00C0B-184F-4BEE-93DB-6384A9FC93F1}" sibTransId="{B3EF3611-994C-433D-A942-DAC05777E7BC}"/>
    <dgm:cxn modelId="{1502CB53-6925-4068-B7DE-B29B9C568AF8}" srcId="{D9FE28DA-505F-4201-88AC-FE0DD8FC1FDE}" destId="{7F10CE43-A4D8-4333-A1B0-EF6DB169E556}" srcOrd="2" destOrd="0" parTransId="{ADE7ED07-40AD-4AA7-8438-B16053D8EF44}" sibTransId="{77529959-1C34-43B6-848D-6BCD29535E05}"/>
    <dgm:cxn modelId="{85F05F70-4808-4C85-9FE7-1C9E672112AE}" type="presOf" srcId="{7F10CE43-A4D8-4333-A1B0-EF6DB169E556}" destId="{960BA018-8ED3-43BB-8145-7CEF41EE848C}" srcOrd="0" destOrd="0" presId="urn:microsoft.com/office/officeart/2005/8/layout/vList2"/>
    <dgm:cxn modelId="{A07F9315-38F4-4804-AE71-B96B506AB156}" srcId="{D9FE28DA-505F-4201-88AC-FE0DD8FC1FDE}" destId="{9F5AF4C4-C487-4BF5-8335-48B0E5C3096A}" srcOrd="0" destOrd="0" parTransId="{70138B25-F95A-4F80-B580-27EAAED50E8F}" sibTransId="{5A77EC2E-8E85-4E3D-BDC6-3B4A786AA869}"/>
    <dgm:cxn modelId="{CB46CE49-2385-4549-BAD5-80E72585AF2D}" type="presOf" srcId="{D9FE28DA-505F-4201-88AC-FE0DD8FC1FDE}" destId="{293C90F0-4E0B-469F-865A-15F503036F12}" srcOrd="0" destOrd="0" presId="urn:microsoft.com/office/officeart/2005/8/layout/vList2"/>
    <dgm:cxn modelId="{440C5AE6-7285-4B3D-B4D1-309A82373786}" type="presOf" srcId="{9F5AF4C4-C487-4BF5-8335-48B0E5C3096A}" destId="{028AF588-8617-4EB7-AEC6-5AA9F2E1E657}" srcOrd="0" destOrd="0" presId="urn:microsoft.com/office/officeart/2005/8/layout/vList2"/>
    <dgm:cxn modelId="{3C8F1036-7F70-47E9-B624-3CD42D9EF41B}" type="presOf" srcId="{F5013C38-70D3-4C11-8741-B37B9194913B}" destId="{B914C63E-2F1E-4348-AF19-711755186703}" srcOrd="0" destOrd="0" presId="urn:microsoft.com/office/officeart/2005/8/layout/vList2"/>
    <dgm:cxn modelId="{94062D5C-8806-4610-8A77-8885405B792E}" type="presParOf" srcId="{293C90F0-4E0B-469F-865A-15F503036F12}" destId="{028AF588-8617-4EB7-AEC6-5AA9F2E1E657}" srcOrd="0" destOrd="0" presId="urn:microsoft.com/office/officeart/2005/8/layout/vList2"/>
    <dgm:cxn modelId="{07768B8B-95F1-49D8-8260-AE77A95AF692}" type="presParOf" srcId="{293C90F0-4E0B-469F-865A-15F503036F12}" destId="{5D0965D4-8EEF-4185-95B6-3D0EFA7F6CE9}" srcOrd="1" destOrd="0" presId="urn:microsoft.com/office/officeart/2005/8/layout/vList2"/>
    <dgm:cxn modelId="{D99D7B3D-8570-43C4-AAE7-E8CB0D4961B0}" type="presParOf" srcId="{293C90F0-4E0B-469F-865A-15F503036F12}" destId="{B914C63E-2F1E-4348-AF19-711755186703}" srcOrd="2" destOrd="0" presId="urn:microsoft.com/office/officeart/2005/8/layout/vList2"/>
    <dgm:cxn modelId="{03188F23-D3AD-4267-ACDC-49A6FAE76C6C}" type="presParOf" srcId="{293C90F0-4E0B-469F-865A-15F503036F12}" destId="{101FB192-1A08-4B77-A68A-AFF8B335FFEA}" srcOrd="3" destOrd="0" presId="urn:microsoft.com/office/officeart/2005/8/layout/vList2"/>
    <dgm:cxn modelId="{FFA68483-C6B7-4D09-BB06-B475068CDC91}" type="presParOf" srcId="{293C90F0-4E0B-469F-865A-15F503036F12}" destId="{960BA018-8ED3-43BB-8145-7CEF41EE84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D4EEEFA-2480-4B80-AF26-2923A45CD4C2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1CDE88E0-BCC9-412E-A6B2-F9996D96DF24}">
      <dgm:prSet/>
      <dgm:spPr/>
      <dgm:t>
        <a:bodyPr/>
        <a:lstStyle/>
        <a:p>
          <a:pPr algn="ctr" rtl="0"/>
          <a:r>
            <a:rPr lang="nl-NL" dirty="0" smtClean="0"/>
            <a:t>Afbreken van eiwitten en vetten</a:t>
          </a:r>
          <a:endParaRPr lang="nl-NL" dirty="0"/>
        </a:p>
      </dgm:t>
    </dgm:pt>
    <dgm:pt modelId="{EA1C23AB-0F31-486F-8CC9-D1022B6B54F2}" type="parTrans" cxnId="{A7B1B9C4-457E-4B4A-93D8-048FAA098D6E}">
      <dgm:prSet/>
      <dgm:spPr/>
      <dgm:t>
        <a:bodyPr/>
        <a:lstStyle/>
        <a:p>
          <a:endParaRPr lang="nl-NL"/>
        </a:p>
      </dgm:t>
    </dgm:pt>
    <dgm:pt modelId="{ABEDC432-A300-4734-9168-52D411191C4D}" type="sibTrans" cxnId="{A7B1B9C4-457E-4B4A-93D8-048FAA098D6E}">
      <dgm:prSet/>
      <dgm:spPr/>
      <dgm:t>
        <a:bodyPr/>
        <a:lstStyle/>
        <a:p>
          <a:endParaRPr lang="nl-NL"/>
        </a:p>
      </dgm:t>
    </dgm:pt>
    <dgm:pt modelId="{28862E21-A75D-4815-BA89-54451B634394}" type="pres">
      <dgm:prSet presAssocID="{FD4EEEFA-2480-4B80-AF26-2923A45CD4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68AB8AA-2555-4F3D-942D-C1EBA943FE8B}" type="pres">
      <dgm:prSet presAssocID="{1CDE88E0-BCC9-412E-A6B2-F9996D96DF2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7B1B9C4-457E-4B4A-93D8-048FAA098D6E}" srcId="{FD4EEEFA-2480-4B80-AF26-2923A45CD4C2}" destId="{1CDE88E0-BCC9-412E-A6B2-F9996D96DF24}" srcOrd="0" destOrd="0" parTransId="{EA1C23AB-0F31-486F-8CC9-D1022B6B54F2}" sibTransId="{ABEDC432-A300-4734-9168-52D411191C4D}"/>
    <dgm:cxn modelId="{ACD0D9F9-B19D-40ED-A1F9-C485D281CC16}" type="presOf" srcId="{1CDE88E0-BCC9-412E-A6B2-F9996D96DF24}" destId="{F68AB8AA-2555-4F3D-942D-C1EBA943FE8B}" srcOrd="0" destOrd="0" presId="urn:microsoft.com/office/officeart/2005/8/layout/vList2"/>
    <dgm:cxn modelId="{B920CFED-1CB8-4C35-A890-99E998D27E92}" type="presOf" srcId="{FD4EEEFA-2480-4B80-AF26-2923A45CD4C2}" destId="{28862E21-A75D-4815-BA89-54451B634394}" srcOrd="0" destOrd="0" presId="urn:microsoft.com/office/officeart/2005/8/layout/vList2"/>
    <dgm:cxn modelId="{1A706BBD-2216-4ED7-BC32-CAF6A1A5E5A8}" type="presParOf" srcId="{28862E21-A75D-4815-BA89-54451B634394}" destId="{F68AB8AA-2555-4F3D-942D-C1EBA943FE8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9FE28DA-505F-4201-88AC-FE0DD8FC1FD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F5AF4C4-C487-4BF5-8335-48B0E5C3096A}">
      <dgm:prSet/>
      <dgm:spPr/>
      <dgm:t>
        <a:bodyPr/>
        <a:lstStyle/>
        <a:p>
          <a:pPr algn="ctr" rtl="0"/>
          <a:r>
            <a:rPr lang="nl-NL" dirty="0" smtClean="0"/>
            <a:t>In de maag, de alvleesklier en de dunne darm worden enzymen gemaakt die eiwitten afbreken</a:t>
          </a:r>
          <a:endParaRPr lang="nl-NL" dirty="0"/>
        </a:p>
      </dgm:t>
    </dgm:pt>
    <dgm:pt modelId="{70138B25-F95A-4F80-B580-27EAAED50E8F}" type="parTrans" cxnId="{A07F9315-38F4-4804-AE71-B96B506AB156}">
      <dgm:prSet/>
      <dgm:spPr/>
      <dgm:t>
        <a:bodyPr/>
        <a:lstStyle/>
        <a:p>
          <a:endParaRPr lang="nl-NL"/>
        </a:p>
      </dgm:t>
    </dgm:pt>
    <dgm:pt modelId="{5A77EC2E-8E85-4E3D-BDC6-3B4A786AA869}" type="sibTrans" cxnId="{A07F9315-38F4-4804-AE71-B96B506AB156}">
      <dgm:prSet/>
      <dgm:spPr/>
      <dgm:t>
        <a:bodyPr/>
        <a:lstStyle/>
        <a:p>
          <a:endParaRPr lang="nl-NL"/>
        </a:p>
      </dgm:t>
    </dgm:pt>
    <dgm:pt modelId="{F5013C38-70D3-4C11-8741-B37B9194913B}">
      <dgm:prSet/>
      <dgm:spPr/>
      <dgm:t>
        <a:bodyPr/>
        <a:lstStyle/>
        <a:p>
          <a:pPr algn="ctr" rtl="0"/>
          <a:r>
            <a:rPr lang="nl-NL" dirty="0" smtClean="0"/>
            <a:t>In de alvleesklier worden enzymen gemaakt die vetten afbreken </a:t>
          </a:r>
        </a:p>
      </dgm:t>
    </dgm:pt>
    <dgm:pt modelId="{E6F00C0B-184F-4BEE-93DB-6384A9FC93F1}" type="parTrans" cxnId="{6894133A-1836-4593-8DDA-4A237A1FB86F}">
      <dgm:prSet/>
      <dgm:spPr/>
      <dgm:t>
        <a:bodyPr/>
        <a:lstStyle/>
        <a:p>
          <a:endParaRPr lang="nl-NL"/>
        </a:p>
      </dgm:t>
    </dgm:pt>
    <dgm:pt modelId="{B3EF3611-994C-433D-A942-DAC05777E7BC}" type="sibTrans" cxnId="{6894133A-1836-4593-8DDA-4A237A1FB86F}">
      <dgm:prSet/>
      <dgm:spPr/>
      <dgm:t>
        <a:bodyPr/>
        <a:lstStyle/>
        <a:p>
          <a:endParaRPr lang="nl-NL"/>
        </a:p>
      </dgm:t>
    </dgm:pt>
    <dgm:pt modelId="{7F10CE43-A4D8-4333-A1B0-EF6DB169E556}">
      <dgm:prSet/>
      <dgm:spPr/>
      <dgm:t>
        <a:bodyPr/>
        <a:lstStyle/>
        <a:p>
          <a:pPr algn="ctr" rtl="0"/>
          <a:r>
            <a:rPr lang="nl-NL" dirty="0" smtClean="0"/>
            <a:t>De klein gemaakte onderdelen van eiwitten en vetten worden door de dunne darm in het bloed opgenomen</a:t>
          </a:r>
          <a:endParaRPr lang="nl-NL" dirty="0"/>
        </a:p>
      </dgm:t>
    </dgm:pt>
    <dgm:pt modelId="{ADE7ED07-40AD-4AA7-8438-B16053D8EF44}" type="parTrans" cxnId="{1502CB53-6925-4068-B7DE-B29B9C568AF8}">
      <dgm:prSet/>
      <dgm:spPr/>
      <dgm:t>
        <a:bodyPr/>
        <a:lstStyle/>
        <a:p>
          <a:endParaRPr lang="nl-NL"/>
        </a:p>
      </dgm:t>
    </dgm:pt>
    <dgm:pt modelId="{77529959-1C34-43B6-848D-6BCD29535E05}" type="sibTrans" cxnId="{1502CB53-6925-4068-B7DE-B29B9C568AF8}">
      <dgm:prSet/>
      <dgm:spPr/>
      <dgm:t>
        <a:bodyPr/>
        <a:lstStyle/>
        <a:p>
          <a:endParaRPr lang="nl-NL"/>
        </a:p>
      </dgm:t>
    </dgm:pt>
    <dgm:pt modelId="{293C90F0-4E0B-469F-865A-15F503036F12}" type="pres">
      <dgm:prSet presAssocID="{D9FE28DA-505F-4201-88AC-FE0DD8FC1F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28AF588-8617-4EB7-AEC6-5AA9F2E1E657}" type="pres">
      <dgm:prSet presAssocID="{9F5AF4C4-C487-4BF5-8335-48B0E5C3096A}" presName="parentText" presStyleLbl="node1" presStyleIdx="0" presStyleCnt="3" custScaleY="113867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D0965D4-8EEF-4185-95B6-3D0EFA7F6CE9}" type="pres">
      <dgm:prSet presAssocID="{5A77EC2E-8E85-4E3D-BDC6-3B4A786AA869}" presName="spacer" presStyleCnt="0"/>
      <dgm:spPr/>
    </dgm:pt>
    <dgm:pt modelId="{B914C63E-2F1E-4348-AF19-711755186703}" type="pres">
      <dgm:prSet presAssocID="{F5013C38-70D3-4C11-8741-B37B9194913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01FB192-1A08-4B77-A68A-AFF8B335FFEA}" type="pres">
      <dgm:prSet presAssocID="{B3EF3611-994C-433D-A942-DAC05777E7BC}" presName="spacer" presStyleCnt="0"/>
      <dgm:spPr/>
    </dgm:pt>
    <dgm:pt modelId="{960BA018-8ED3-43BB-8145-7CEF41EE848C}" type="pres">
      <dgm:prSet presAssocID="{7F10CE43-A4D8-4333-A1B0-EF6DB169E55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DF464FD-8216-423B-9C4F-C1AA36E43A20}" type="presOf" srcId="{9F5AF4C4-C487-4BF5-8335-48B0E5C3096A}" destId="{028AF588-8617-4EB7-AEC6-5AA9F2E1E657}" srcOrd="0" destOrd="0" presId="urn:microsoft.com/office/officeart/2005/8/layout/vList2"/>
    <dgm:cxn modelId="{6894133A-1836-4593-8DDA-4A237A1FB86F}" srcId="{D9FE28DA-505F-4201-88AC-FE0DD8FC1FDE}" destId="{F5013C38-70D3-4C11-8741-B37B9194913B}" srcOrd="1" destOrd="0" parTransId="{E6F00C0B-184F-4BEE-93DB-6384A9FC93F1}" sibTransId="{B3EF3611-994C-433D-A942-DAC05777E7BC}"/>
    <dgm:cxn modelId="{1502CB53-6925-4068-B7DE-B29B9C568AF8}" srcId="{D9FE28DA-505F-4201-88AC-FE0DD8FC1FDE}" destId="{7F10CE43-A4D8-4333-A1B0-EF6DB169E556}" srcOrd="2" destOrd="0" parTransId="{ADE7ED07-40AD-4AA7-8438-B16053D8EF44}" sibTransId="{77529959-1C34-43B6-848D-6BCD29535E05}"/>
    <dgm:cxn modelId="{B3F31F2C-B069-4EDE-AC0B-7E47B6CFB0EB}" type="presOf" srcId="{7F10CE43-A4D8-4333-A1B0-EF6DB169E556}" destId="{960BA018-8ED3-43BB-8145-7CEF41EE848C}" srcOrd="0" destOrd="0" presId="urn:microsoft.com/office/officeart/2005/8/layout/vList2"/>
    <dgm:cxn modelId="{A07F9315-38F4-4804-AE71-B96B506AB156}" srcId="{D9FE28DA-505F-4201-88AC-FE0DD8FC1FDE}" destId="{9F5AF4C4-C487-4BF5-8335-48B0E5C3096A}" srcOrd="0" destOrd="0" parTransId="{70138B25-F95A-4F80-B580-27EAAED50E8F}" sibTransId="{5A77EC2E-8E85-4E3D-BDC6-3B4A786AA869}"/>
    <dgm:cxn modelId="{9E984665-5B4D-4992-980D-B1809F9D9D9E}" type="presOf" srcId="{F5013C38-70D3-4C11-8741-B37B9194913B}" destId="{B914C63E-2F1E-4348-AF19-711755186703}" srcOrd="0" destOrd="0" presId="urn:microsoft.com/office/officeart/2005/8/layout/vList2"/>
    <dgm:cxn modelId="{527B9C98-E3AA-4A96-9568-3A673420DC36}" type="presOf" srcId="{D9FE28DA-505F-4201-88AC-FE0DD8FC1FDE}" destId="{293C90F0-4E0B-469F-865A-15F503036F12}" srcOrd="0" destOrd="0" presId="urn:microsoft.com/office/officeart/2005/8/layout/vList2"/>
    <dgm:cxn modelId="{AB3410E4-C3B3-4232-9A94-6BE9FB348A28}" type="presParOf" srcId="{293C90F0-4E0B-469F-865A-15F503036F12}" destId="{028AF588-8617-4EB7-AEC6-5AA9F2E1E657}" srcOrd="0" destOrd="0" presId="urn:microsoft.com/office/officeart/2005/8/layout/vList2"/>
    <dgm:cxn modelId="{2A6EB6C3-CE7D-4178-8ABA-8D4DABF5A568}" type="presParOf" srcId="{293C90F0-4E0B-469F-865A-15F503036F12}" destId="{5D0965D4-8EEF-4185-95B6-3D0EFA7F6CE9}" srcOrd="1" destOrd="0" presId="urn:microsoft.com/office/officeart/2005/8/layout/vList2"/>
    <dgm:cxn modelId="{16370B30-5E1C-417D-9308-8FDC80833EB8}" type="presParOf" srcId="{293C90F0-4E0B-469F-865A-15F503036F12}" destId="{B914C63E-2F1E-4348-AF19-711755186703}" srcOrd="2" destOrd="0" presId="urn:microsoft.com/office/officeart/2005/8/layout/vList2"/>
    <dgm:cxn modelId="{934DDDA2-548A-4E01-A255-BD33DCF1AADC}" type="presParOf" srcId="{293C90F0-4E0B-469F-865A-15F503036F12}" destId="{101FB192-1A08-4B77-A68A-AFF8B335FFEA}" srcOrd="3" destOrd="0" presId="urn:microsoft.com/office/officeart/2005/8/layout/vList2"/>
    <dgm:cxn modelId="{F47E7BB3-5FC2-4397-9944-D5A8BD92AADF}" type="presParOf" srcId="{293C90F0-4E0B-469F-865A-15F503036F12}" destId="{960BA018-8ED3-43BB-8145-7CEF41EE84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EB6E699-E862-43E0-A521-003BAB8B0D26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nl-NL"/>
        </a:p>
      </dgm:t>
    </dgm:pt>
    <dgm:pt modelId="{E6C662AF-1B57-4C75-BACD-8B46A31BF76D}">
      <dgm:prSet/>
      <dgm:spPr/>
      <dgm:t>
        <a:bodyPr/>
        <a:lstStyle/>
        <a:p>
          <a:pPr rtl="0"/>
          <a:r>
            <a:rPr lang="nl-NL" smtClean="0"/>
            <a:t>Afbreken van voedingsstoffen</a:t>
          </a:r>
          <a:endParaRPr lang="nl-NL"/>
        </a:p>
      </dgm:t>
    </dgm:pt>
    <dgm:pt modelId="{ACA549B2-DC07-4BCF-A9CB-CF81969F53C3}" type="parTrans" cxnId="{B7428AB3-45C8-44E7-A6BF-B733ABF60A25}">
      <dgm:prSet/>
      <dgm:spPr/>
      <dgm:t>
        <a:bodyPr/>
        <a:lstStyle/>
        <a:p>
          <a:endParaRPr lang="nl-NL"/>
        </a:p>
      </dgm:t>
    </dgm:pt>
    <dgm:pt modelId="{A42B4B15-A5B6-4790-9217-8C7A822E92C5}" type="sibTrans" cxnId="{B7428AB3-45C8-44E7-A6BF-B733ABF60A25}">
      <dgm:prSet/>
      <dgm:spPr/>
      <dgm:t>
        <a:bodyPr/>
        <a:lstStyle/>
        <a:p>
          <a:endParaRPr lang="nl-NL"/>
        </a:p>
      </dgm:t>
    </dgm:pt>
    <dgm:pt modelId="{EF6E87F9-2DCB-45AA-9C60-BC34483BB0C4}" type="pres">
      <dgm:prSet presAssocID="{9EB6E699-E862-43E0-A521-003BAB8B0D26}" presName="linear" presStyleCnt="0">
        <dgm:presLayoutVars>
          <dgm:animLvl val="lvl"/>
          <dgm:resizeHandles val="exact"/>
        </dgm:presLayoutVars>
      </dgm:prSet>
      <dgm:spPr/>
    </dgm:pt>
    <dgm:pt modelId="{55879DB7-8035-456D-934F-290AD1F768C7}" type="pres">
      <dgm:prSet presAssocID="{E6C662AF-1B57-4C75-BACD-8B46A31BF76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CA8C480-42F5-407D-8397-A3A6C9AB5697}" type="presOf" srcId="{9EB6E699-E862-43E0-A521-003BAB8B0D26}" destId="{EF6E87F9-2DCB-45AA-9C60-BC34483BB0C4}" srcOrd="0" destOrd="0" presId="urn:microsoft.com/office/officeart/2005/8/layout/vList2"/>
    <dgm:cxn modelId="{B7428AB3-45C8-44E7-A6BF-B733ABF60A25}" srcId="{9EB6E699-E862-43E0-A521-003BAB8B0D26}" destId="{E6C662AF-1B57-4C75-BACD-8B46A31BF76D}" srcOrd="0" destOrd="0" parTransId="{ACA549B2-DC07-4BCF-A9CB-CF81969F53C3}" sibTransId="{A42B4B15-A5B6-4790-9217-8C7A822E92C5}"/>
    <dgm:cxn modelId="{6D8C8B3C-146F-46C6-B570-3988B2DD479B}" type="presOf" srcId="{E6C662AF-1B57-4C75-BACD-8B46A31BF76D}" destId="{55879DB7-8035-456D-934F-290AD1F768C7}" srcOrd="0" destOrd="0" presId="urn:microsoft.com/office/officeart/2005/8/layout/vList2"/>
    <dgm:cxn modelId="{17C59D74-50D8-4FA9-97DD-84C1B4C7C327}" type="presParOf" srcId="{EF6E87F9-2DCB-45AA-9C60-BC34483BB0C4}" destId="{55879DB7-8035-456D-934F-290AD1F768C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9223865-0F7D-4E29-AFFC-92DF0549266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nl-NL"/>
        </a:p>
      </dgm:t>
    </dgm:pt>
    <dgm:pt modelId="{CE9A97C1-9077-4D18-8409-D079D6E522DD}">
      <dgm:prSet/>
      <dgm:spPr/>
      <dgm:t>
        <a:bodyPr/>
        <a:lstStyle/>
        <a:p>
          <a:pPr algn="ctr" rtl="0"/>
          <a:r>
            <a:rPr lang="nl-NL" dirty="0" smtClean="0">
              <a:hlinkClick xmlns:r="http://schemas.openxmlformats.org/officeDocument/2006/relationships" r:id="rId1"/>
            </a:rPr>
            <a:t>Afbraak van koolhydraten</a:t>
          </a:r>
          <a:endParaRPr lang="nl-NL" dirty="0"/>
        </a:p>
      </dgm:t>
    </dgm:pt>
    <dgm:pt modelId="{D5699203-18B0-4868-B852-A5647C7B455E}" type="parTrans" cxnId="{119B97DD-24F5-4564-BD3D-B527DF5E916E}">
      <dgm:prSet/>
      <dgm:spPr/>
      <dgm:t>
        <a:bodyPr/>
        <a:lstStyle/>
        <a:p>
          <a:pPr algn="ctr"/>
          <a:endParaRPr lang="nl-NL"/>
        </a:p>
      </dgm:t>
    </dgm:pt>
    <dgm:pt modelId="{C5A78A31-AC30-4C8C-B355-465382F427F6}" type="sibTrans" cxnId="{119B97DD-24F5-4564-BD3D-B527DF5E916E}">
      <dgm:prSet/>
      <dgm:spPr/>
      <dgm:t>
        <a:bodyPr/>
        <a:lstStyle/>
        <a:p>
          <a:pPr algn="ctr"/>
          <a:endParaRPr lang="nl-NL"/>
        </a:p>
      </dgm:t>
    </dgm:pt>
    <dgm:pt modelId="{A4634044-D4D9-4D7B-B8B0-0A4DD99AC00C}">
      <dgm:prSet/>
      <dgm:spPr/>
      <dgm:t>
        <a:bodyPr/>
        <a:lstStyle/>
        <a:p>
          <a:pPr algn="ctr" rtl="0"/>
          <a:r>
            <a:rPr lang="nl-NL" dirty="0" smtClean="0">
              <a:hlinkClick xmlns:r="http://schemas.openxmlformats.org/officeDocument/2006/relationships" r:id="rId2"/>
            </a:rPr>
            <a:t>Afbraak van eiwitten</a:t>
          </a:r>
          <a:endParaRPr lang="nl-NL" dirty="0"/>
        </a:p>
      </dgm:t>
    </dgm:pt>
    <dgm:pt modelId="{4E6A331A-03B2-4948-BA31-D3E0358775DE}" type="parTrans" cxnId="{8324119B-6641-4797-BB84-7351C234EB8D}">
      <dgm:prSet/>
      <dgm:spPr/>
      <dgm:t>
        <a:bodyPr/>
        <a:lstStyle/>
        <a:p>
          <a:pPr algn="ctr"/>
          <a:endParaRPr lang="nl-NL"/>
        </a:p>
      </dgm:t>
    </dgm:pt>
    <dgm:pt modelId="{42BD2826-2098-427B-A8F7-6FA554252D08}" type="sibTrans" cxnId="{8324119B-6641-4797-BB84-7351C234EB8D}">
      <dgm:prSet/>
      <dgm:spPr/>
      <dgm:t>
        <a:bodyPr/>
        <a:lstStyle/>
        <a:p>
          <a:pPr algn="ctr"/>
          <a:endParaRPr lang="nl-NL"/>
        </a:p>
      </dgm:t>
    </dgm:pt>
    <dgm:pt modelId="{2DEF641A-3B88-4F4F-B8A3-8F1B1147BF47}">
      <dgm:prSet/>
      <dgm:spPr/>
      <dgm:t>
        <a:bodyPr/>
        <a:lstStyle/>
        <a:p>
          <a:pPr algn="ctr" rtl="0"/>
          <a:r>
            <a:rPr lang="nl-NL" dirty="0" smtClean="0">
              <a:hlinkClick xmlns:r="http://schemas.openxmlformats.org/officeDocument/2006/relationships" r:id="rId3"/>
            </a:rPr>
            <a:t>Afbraak van vetten</a:t>
          </a:r>
          <a:endParaRPr lang="nl-NL" dirty="0"/>
        </a:p>
      </dgm:t>
    </dgm:pt>
    <dgm:pt modelId="{BFBA8C5E-CCA5-49D4-8BAB-7EA2523AA0AD}" type="parTrans" cxnId="{DA9175FD-DF0B-4CB9-ACA6-045158451595}">
      <dgm:prSet/>
      <dgm:spPr/>
      <dgm:t>
        <a:bodyPr/>
        <a:lstStyle/>
        <a:p>
          <a:pPr algn="ctr"/>
          <a:endParaRPr lang="nl-NL"/>
        </a:p>
      </dgm:t>
    </dgm:pt>
    <dgm:pt modelId="{0B402F09-8533-46FC-96E6-72667CB0DB22}" type="sibTrans" cxnId="{DA9175FD-DF0B-4CB9-ACA6-045158451595}">
      <dgm:prSet/>
      <dgm:spPr/>
      <dgm:t>
        <a:bodyPr/>
        <a:lstStyle/>
        <a:p>
          <a:pPr algn="ctr"/>
          <a:endParaRPr lang="nl-NL"/>
        </a:p>
      </dgm:t>
    </dgm:pt>
    <dgm:pt modelId="{F0A09D0E-47EC-4E82-B31F-C17F6C8B4DFC}" type="pres">
      <dgm:prSet presAssocID="{C9223865-0F7D-4E29-AFFC-92DF05492667}" presName="linear" presStyleCnt="0">
        <dgm:presLayoutVars>
          <dgm:animLvl val="lvl"/>
          <dgm:resizeHandles val="exact"/>
        </dgm:presLayoutVars>
      </dgm:prSet>
      <dgm:spPr/>
    </dgm:pt>
    <dgm:pt modelId="{64DA8C2F-1B3D-4B9B-9071-2F2F6914A97C}" type="pres">
      <dgm:prSet presAssocID="{CE9A97C1-9077-4D18-8409-D079D6E522D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0DB346A-D9B3-400B-A880-E3A22D6AB1E4}" type="pres">
      <dgm:prSet presAssocID="{C5A78A31-AC30-4C8C-B355-465382F427F6}" presName="spacer" presStyleCnt="0"/>
      <dgm:spPr/>
    </dgm:pt>
    <dgm:pt modelId="{D92DE2AF-99FF-4633-9E22-0B24BE1B83E3}" type="pres">
      <dgm:prSet presAssocID="{A4634044-D4D9-4D7B-B8B0-0A4DD99AC00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2CA70A5-D601-4DE6-A2EF-746E5CF421EC}" type="pres">
      <dgm:prSet presAssocID="{42BD2826-2098-427B-A8F7-6FA554252D08}" presName="spacer" presStyleCnt="0"/>
      <dgm:spPr/>
    </dgm:pt>
    <dgm:pt modelId="{256F8228-F1BA-4FA7-BF09-E2CCBD97FD47}" type="pres">
      <dgm:prSet presAssocID="{2DEF641A-3B88-4F4F-B8A3-8F1B1147BF4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0A92618-69EE-4CA5-8F09-132B40D7C43A}" type="presOf" srcId="{CE9A97C1-9077-4D18-8409-D079D6E522DD}" destId="{64DA8C2F-1B3D-4B9B-9071-2F2F6914A97C}" srcOrd="0" destOrd="0" presId="urn:microsoft.com/office/officeart/2005/8/layout/vList2"/>
    <dgm:cxn modelId="{8324119B-6641-4797-BB84-7351C234EB8D}" srcId="{C9223865-0F7D-4E29-AFFC-92DF05492667}" destId="{A4634044-D4D9-4D7B-B8B0-0A4DD99AC00C}" srcOrd="1" destOrd="0" parTransId="{4E6A331A-03B2-4948-BA31-D3E0358775DE}" sibTransId="{42BD2826-2098-427B-A8F7-6FA554252D08}"/>
    <dgm:cxn modelId="{0AA011AB-93FB-4294-B83A-9174A551ABAD}" type="presOf" srcId="{C9223865-0F7D-4E29-AFFC-92DF05492667}" destId="{F0A09D0E-47EC-4E82-B31F-C17F6C8B4DFC}" srcOrd="0" destOrd="0" presId="urn:microsoft.com/office/officeart/2005/8/layout/vList2"/>
    <dgm:cxn modelId="{DA9175FD-DF0B-4CB9-ACA6-045158451595}" srcId="{C9223865-0F7D-4E29-AFFC-92DF05492667}" destId="{2DEF641A-3B88-4F4F-B8A3-8F1B1147BF47}" srcOrd="2" destOrd="0" parTransId="{BFBA8C5E-CCA5-49D4-8BAB-7EA2523AA0AD}" sibTransId="{0B402F09-8533-46FC-96E6-72667CB0DB22}"/>
    <dgm:cxn modelId="{3F077650-0FA7-4303-870F-86BD6FEE42A9}" type="presOf" srcId="{2DEF641A-3B88-4F4F-B8A3-8F1B1147BF47}" destId="{256F8228-F1BA-4FA7-BF09-E2CCBD97FD47}" srcOrd="0" destOrd="0" presId="urn:microsoft.com/office/officeart/2005/8/layout/vList2"/>
    <dgm:cxn modelId="{119B97DD-24F5-4564-BD3D-B527DF5E916E}" srcId="{C9223865-0F7D-4E29-AFFC-92DF05492667}" destId="{CE9A97C1-9077-4D18-8409-D079D6E522DD}" srcOrd="0" destOrd="0" parTransId="{D5699203-18B0-4868-B852-A5647C7B455E}" sibTransId="{C5A78A31-AC30-4C8C-B355-465382F427F6}"/>
    <dgm:cxn modelId="{D1648379-7DD1-4FF8-A2AC-034BC9D95912}" type="presOf" srcId="{A4634044-D4D9-4D7B-B8B0-0A4DD99AC00C}" destId="{D92DE2AF-99FF-4633-9E22-0B24BE1B83E3}" srcOrd="0" destOrd="0" presId="urn:microsoft.com/office/officeart/2005/8/layout/vList2"/>
    <dgm:cxn modelId="{21EF7BBC-CC9D-42F8-94AB-1AE320A90BAB}" type="presParOf" srcId="{F0A09D0E-47EC-4E82-B31F-C17F6C8B4DFC}" destId="{64DA8C2F-1B3D-4B9B-9071-2F2F6914A97C}" srcOrd="0" destOrd="0" presId="urn:microsoft.com/office/officeart/2005/8/layout/vList2"/>
    <dgm:cxn modelId="{67434767-B6C2-4558-AFD2-71BE35D4ABB2}" type="presParOf" srcId="{F0A09D0E-47EC-4E82-B31F-C17F6C8B4DFC}" destId="{70DB346A-D9B3-400B-A880-E3A22D6AB1E4}" srcOrd="1" destOrd="0" presId="urn:microsoft.com/office/officeart/2005/8/layout/vList2"/>
    <dgm:cxn modelId="{96E8C934-2E2F-4C47-9F3C-EC0593A5AE21}" type="presParOf" srcId="{F0A09D0E-47EC-4E82-B31F-C17F6C8B4DFC}" destId="{D92DE2AF-99FF-4633-9E22-0B24BE1B83E3}" srcOrd="2" destOrd="0" presId="urn:microsoft.com/office/officeart/2005/8/layout/vList2"/>
    <dgm:cxn modelId="{3599EC61-9A4F-4BD7-AE60-D00CEEE8D4DD}" type="presParOf" srcId="{F0A09D0E-47EC-4E82-B31F-C17F6C8B4DFC}" destId="{92CA70A5-D601-4DE6-A2EF-746E5CF421EC}" srcOrd="3" destOrd="0" presId="urn:microsoft.com/office/officeart/2005/8/layout/vList2"/>
    <dgm:cxn modelId="{F5329683-01C7-441D-A9F6-D8DDAD1ED93D}" type="presParOf" srcId="{F0A09D0E-47EC-4E82-B31F-C17F6C8B4DFC}" destId="{256F8228-F1BA-4FA7-BF09-E2CCBD97FD4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23762C-F42B-4412-9013-A0FE5DF8024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B097F1DF-35B7-4AFF-86E1-D063668495BE}">
      <dgm:prSet custT="1"/>
      <dgm:spPr/>
      <dgm:t>
        <a:bodyPr/>
        <a:lstStyle/>
        <a:p>
          <a:pPr algn="ctr" rtl="0"/>
          <a:r>
            <a:rPr lang="nl-NL" sz="2800" b="1" dirty="0" smtClean="0"/>
            <a:t>Enzymen</a:t>
          </a:r>
          <a:r>
            <a:rPr lang="nl-NL" sz="2800" dirty="0" smtClean="0"/>
            <a:t> zijn stoffen die in je lichaam stoffen afbreken (of opbouwen).</a:t>
          </a:r>
          <a:endParaRPr lang="nl-NL" sz="2800" dirty="0"/>
        </a:p>
      </dgm:t>
    </dgm:pt>
    <dgm:pt modelId="{EB0B8CE3-D4B1-449D-A6F9-B397176DE453}" type="parTrans" cxnId="{3548EA56-B7D7-4CF6-BE3B-2DA3564A61BE}">
      <dgm:prSet/>
      <dgm:spPr/>
      <dgm:t>
        <a:bodyPr/>
        <a:lstStyle/>
        <a:p>
          <a:pPr algn="ctr"/>
          <a:endParaRPr lang="nl-NL"/>
        </a:p>
      </dgm:t>
    </dgm:pt>
    <dgm:pt modelId="{8E82EC19-5C2A-4189-B730-09B15A1BFB39}" type="sibTrans" cxnId="{3548EA56-B7D7-4CF6-BE3B-2DA3564A61BE}">
      <dgm:prSet/>
      <dgm:spPr/>
      <dgm:t>
        <a:bodyPr/>
        <a:lstStyle/>
        <a:p>
          <a:pPr algn="ctr"/>
          <a:endParaRPr lang="nl-NL"/>
        </a:p>
      </dgm:t>
    </dgm:pt>
    <dgm:pt modelId="{4F48611F-0911-4922-A1EE-1ED60D43FAE7}" type="pres">
      <dgm:prSet presAssocID="{8E23762C-F42B-4412-9013-A0FE5DF802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2657ED8-61EA-423A-9E88-F6246828AB85}" type="pres">
      <dgm:prSet presAssocID="{B097F1DF-35B7-4AFF-86E1-D063668495B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17AAF98-7783-430F-A650-6713F99C7CCF}" type="presOf" srcId="{8E23762C-F42B-4412-9013-A0FE5DF80248}" destId="{4F48611F-0911-4922-A1EE-1ED60D43FAE7}" srcOrd="0" destOrd="0" presId="urn:microsoft.com/office/officeart/2005/8/layout/vList2"/>
    <dgm:cxn modelId="{3548EA56-B7D7-4CF6-BE3B-2DA3564A61BE}" srcId="{8E23762C-F42B-4412-9013-A0FE5DF80248}" destId="{B097F1DF-35B7-4AFF-86E1-D063668495BE}" srcOrd="0" destOrd="0" parTransId="{EB0B8CE3-D4B1-449D-A6F9-B397176DE453}" sibTransId="{8E82EC19-5C2A-4189-B730-09B15A1BFB39}"/>
    <dgm:cxn modelId="{CF29FA41-BBBA-4BB9-846A-FD57C7D24772}" type="presOf" srcId="{B097F1DF-35B7-4AFF-86E1-D063668495BE}" destId="{62657ED8-61EA-423A-9E88-F6246828AB85}" srcOrd="0" destOrd="0" presId="urn:microsoft.com/office/officeart/2005/8/layout/vList2"/>
    <dgm:cxn modelId="{B1BC2420-A06C-43EE-BD9F-C8332664B64C}" type="presParOf" srcId="{4F48611F-0911-4922-A1EE-1ED60D43FAE7}" destId="{62657ED8-61EA-423A-9E88-F6246828AB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90AF61-B38F-4133-BDB4-E9215B3D5B79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4E097BB1-DB55-4D68-AFA8-B2B38F3B16E6}">
      <dgm:prSet/>
      <dgm:spPr/>
      <dgm:t>
        <a:bodyPr/>
        <a:lstStyle/>
        <a:p>
          <a:pPr algn="ctr" rtl="0"/>
          <a:r>
            <a:rPr lang="nl-NL" dirty="0" smtClean="0"/>
            <a:t>Welke voedingsstoffen moeten verteerd worden?</a:t>
          </a:r>
          <a:endParaRPr lang="nl-NL" dirty="0"/>
        </a:p>
      </dgm:t>
    </dgm:pt>
    <dgm:pt modelId="{3B57ACBA-B0AA-49E2-9CA9-67B7BE6D0361}" type="parTrans" cxnId="{DA467654-3358-4D85-92FC-37D967514F66}">
      <dgm:prSet/>
      <dgm:spPr/>
      <dgm:t>
        <a:bodyPr/>
        <a:lstStyle/>
        <a:p>
          <a:endParaRPr lang="nl-NL"/>
        </a:p>
      </dgm:t>
    </dgm:pt>
    <dgm:pt modelId="{E27360EC-3506-4FF4-96B0-70E77CB73194}" type="sibTrans" cxnId="{DA467654-3358-4D85-92FC-37D967514F66}">
      <dgm:prSet/>
      <dgm:spPr/>
      <dgm:t>
        <a:bodyPr/>
        <a:lstStyle/>
        <a:p>
          <a:endParaRPr lang="nl-NL"/>
        </a:p>
      </dgm:t>
    </dgm:pt>
    <dgm:pt modelId="{3412DB3F-4F07-4DAE-A6CC-768EB0C9C66B}" type="pres">
      <dgm:prSet presAssocID="{6F90AF61-B38F-4133-BDB4-E9215B3D5B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AA646BF-3012-463D-8C4B-33C0C3F0BBAD}" type="pres">
      <dgm:prSet presAssocID="{4E097BB1-DB55-4D68-AFA8-B2B38F3B16E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5B6E92B-0CF6-491B-98DD-2AFE5E541311}" type="presOf" srcId="{6F90AF61-B38F-4133-BDB4-E9215B3D5B79}" destId="{3412DB3F-4F07-4DAE-A6CC-768EB0C9C66B}" srcOrd="0" destOrd="0" presId="urn:microsoft.com/office/officeart/2005/8/layout/vList2"/>
    <dgm:cxn modelId="{CD4674C3-694B-4304-BF4B-193B5E1A97D4}" type="presOf" srcId="{4E097BB1-DB55-4D68-AFA8-B2B38F3B16E6}" destId="{9AA646BF-3012-463D-8C4B-33C0C3F0BBAD}" srcOrd="0" destOrd="0" presId="urn:microsoft.com/office/officeart/2005/8/layout/vList2"/>
    <dgm:cxn modelId="{DA467654-3358-4D85-92FC-37D967514F66}" srcId="{6F90AF61-B38F-4133-BDB4-E9215B3D5B79}" destId="{4E097BB1-DB55-4D68-AFA8-B2B38F3B16E6}" srcOrd="0" destOrd="0" parTransId="{3B57ACBA-B0AA-49E2-9CA9-67B7BE6D0361}" sibTransId="{E27360EC-3506-4FF4-96B0-70E77CB73194}"/>
    <dgm:cxn modelId="{BE550689-B1E7-465A-B203-1DDE10D7C3AD}" type="presParOf" srcId="{3412DB3F-4F07-4DAE-A6CC-768EB0C9C66B}" destId="{9AA646BF-3012-463D-8C4B-33C0C3F0BBA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EF6EF2-07DD-43F9-940D-6F7D946D8890}" type="doc">
      <dgm:prSet loTypeId="urn:microsoft.com/office/officeart/2005/8/layout/vList3#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8685EB7-E11A-486D-8EC4-E3632E8CB980}">
      <dgm:prSet custT="1"/>
      <dgm:spPr/>
      <dgm:t>
        <a:bodyPr/>
        <a:lstStyle/>
        <a:p>
          <a:pPr rtl="0"/>
          <a:r>
            <a:rPr lang="nl-NL" sz="2800" dirty="0" smtClean="0">
              <a:solidFill>
                <a:schemeClr val="tx1"/>
              </a:solidFill>
            </a:rPr>
            <a:t>Koolhydraten </a:t>
          </a:r>
        </a:p>
        <a:p>
          <a:pPr rtl="0"/>
          <a:r>
            <a:rPr lang="nl-NL" sz="2800" dirty="0" smtClean="0">
              <a:solidFill>
                <a:schemeClr val="tx1"/>
              </a:solidFill>
            </a:rPr>
            <a:t>(bijv. zetmeel)</a:t>
          </a:r>
          <a:endParaRPr lang="nl-NL" sz="2800" dirty="0">
            <a:solidFill>
              <a:schemeClr val="tx1"/>
            </a:solidFill>
          </a:endParaRPr>
        </a:p>
      </dgm:t>
    </dgm:pt>
    <dgm:pt modelId="{376BE868-DD18-4E9F-B08E-3AE94C1331AA}" type="parTrans" cxnId="{FE26E9CD-E99B-4D8D-8D37-45E0C58E84D7}">
      <dgm:prSet/>
      <dgm:spPr/>
      <dgm:t>
        <a:bodyPr/>
        <a:lstStyle/>
        <a:p>
          <a:endParaRPr lang="nl-NL"/>
        </a:p>
      </dgm:t>
    </dgm:pt>
    <dgm:pt modelId="{87D62344-298E-4BF1-8539-C39DE3F70782}" type="sibTrans" cxnId="{FE26E9CD-E99B-4D8D-8D37-45E0C58E84D7}">
      <dgm:prSet/>
      <dgm:spPr/>
      <dgm:t>
        <a:bodyPr/>
        <a:lstStyle/>
        <a:p>
          <a:endParaRPr lang="nl-NL"/>
        </a:p>
      </dgm:t>
    </dgm:pt>
    <dgm:pt modelId="{BE8F9512-8DA4-4F06-9CC3-4984442E2971}">
      <dgm:prSet custT="1"/>
      <dgm:spPr/>
      <dgm:t>
        <a:bodyPr/>
        <a:lstStyle/>
        <a:p>
          <a:pPr rtl="0"/>
          <a:r>
            <a:rPr lang="nl-NL" sz="2800" dirty="0" smtClean="0">
              <a:solidFill>
                <a:schemeClr val="tx1"/>
              </a:solidFill>
            </a:rPr>
            <a:t>Eiwitten</a:t>
          </a:r>
          <a:endParaRPr lang="nl-NL" sz="2800" dirty="0">
            <a:solidFill>
              <a:schemeClr val="tx1"/>
            </a:solidFill>
          </a:endParaRPr>
        </a:p>
      </dgm:t>
    </dgm:pt>
    <dgm:pt modelId="{BEBB35D0-A8E7-46BC-950E-60EB721E101E}" type="parTrans" cxnId="{9BB455D6-1175-4838-82C0-1A83A2CCD40D}">
      <dgm:prSet/>
      <dgm:spPr/>
      <dgm:t>
        <a:bodyPr/>
        <a:lstStyle/>
        <a:p>
          <a:endParaRPr lang="nl-NL"/>
        </a:p>
      </dgm:t>
    </dgm:pt>
    <dgm:pt modelId="{33917EEB-A117-4757-A09D-88A241B0AFB7}" type="sibTrans" cxnId="{9BB455D6-1175-4838-82C0-1A83A2CCD40D}">
      <dgm:prSet/>
      <dgm:spPr/>
      <dgm:t>
        <a:bodyPr/>
        <a:lstStyle/>
        <a:p>
          <a:endParaRPr lang="nl-NL"/>
        </a:p>
      </dgm:t>
    </dgm:pt>
    <dgm:pt modelId="{BB02C56A-B238-4E78-AF28-768C7ADBEDB4}">
      <dgm:prSet custT="1"/>
      <dgm:spPr/>
      <dgm:t>
        <a:bodyPr/>
        <a:lstStyle/>
        <a:p>
          <a:pPr rtl="0"/>
          <a:r>
            <a:rPr lang="nl-NL" sz="2800" dirty="0" smtClean="0">
              <a:solidFill>
                <a:schemeClr val="tx1"/>
              </a:solidFill>
            </a:rPr>
            <a:t>Vetten</a:t>
          </a:r>
          <a:endParaRPr lang="nl-NL" sz="2800" dirty="0">
            <a:solidFill>
              <a:schemeClr val="tx1"/>
            </a:solidFill>
          </a:endParaRPr>
        </a:p>
      </dgm:t>
    </dgm:pt>
    <dgm:pt modelId="{68BF7E9D-2A03-4710-9A7E-EE9D0B073C85}" type="parTrans" cxnId="{D1E0B9FE-900E-4975-9CFB-1C462385B805}">
      <dgm:prSet/>
      <dgm:spPr/>
      <dgm:t>
        <a:bodyPr/>
        <a:lstStyle/>
        <a:p>
          <a:endParaRPr lang="nl-NL"/>
        </a:p>
      </dgm:t>
    </dgm:pt>
    <dgm:pt modelId="{744427C1-66CF-4E12-8681-08DDA3E16C94}" type="sibTrans" cxnId="{D1E0B9FE-900E-4975-9CFB-1C462385B805}">
      <dgm:prSet/>
      <dgm:spPr/>
      <dgm:t>
        <a:bodyPr/>
        <a:lstStyle/>
        <a:p>
          <a:endParaRPr lang="nl-NL"/>
        </a:p>
      </dgm:t>
    </dgm:pt>
    <dgm:pt modelId="{2FA08D21-2A9C-4A75-9E97-89B4384A1BBD}" type="pres">
      <dgm:prSet presAssocID="{83EF6EF2-07DD-43F9-940D-6F7D946D889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D7FC43F-E056-4D6C-B4AE-8975AEB2AE65}" type="pres">
      <dgm:prSet presAssocID="{78685EB7-E11A-486D-8EC4-E3632E8CB980}" presName="composite" presStyleCnt="0"/>
      <dgm:spPr/>
    </dgm:pt>
    <dgm:pt modelId="{704FEBAC-6FD3-4C5D-BD26-DD37FFD80EC9}" type="pres">
      <dgm:prSet presAssocID="{78685EB7-E11A-486D-8EC4-E3632E8CB980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30B74E5-706D-4672-A4AB-BB94BBE4A30D}" type="pres">
      <dgm:prSet presAssocID="{78685EB7-E11A-486D-8EC4-E3632E8CB98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82D26B9-E366-4567-A409-E7CBA0CB9629}" type="pres">
      <dgm:prSet presAssocID="{87D62344-298E-4BF1-8539-C39DE3F70782}" presName="spacing" presStyleCnt="0"/>
      <dgm:spPr/>
    </dgm:pt>
    <dgm:pt modelId="{EC21E22E-1818-4FA8-8DC8-AB6BBD5C1166}" type="pres">
      <dgm:prSet presAssocID="{BE8F9512-8DA4-4F06-9CC3-4984442E2971}" presName="composite" presStyleCnt="0"/>
      <dgm:spPr/>
    </dgm:pt>
    <dgm:pt modelId="{6DE934CB-2FFF-4173-8250-61FA90728E16}" type="pres">
      <dgm:prSet presAssocID="{BE8F9512-8DA4-4F06-9CC3-4984442E2971}" presName="imgShp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A8201DB3-926B-4CBA-BAC6-6599F6C7DA71}" type="pres">
      <dgm:prSet presAssocID="{BE8F9512-8DA4-4F06-9CC3-4984442E2971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3E90DCB-9A16-40C4-A85C-FFBFB2865A66}" type="pres">
      <dgm:prSet presAssocID="{33917EEB-A117-4757-A09D-88A241B0AFB7}" presName="spacing" presStyleCnt="0"/>
      <dgm:spPr/>
    </dgm:pt>
    <dgm:pt modelId="{DF300775-DB8B-4B5A-8A77-A3721F9E3E9B}" type="pres">
      <dgm:prSet presAssocID="{BB02C56A-B238-4E78-AF28-768C7ADBEDB4}" presName="composite" presStyleCnt="0"/>
      <dgm:spPr/>
    </dgm:pt>
    <dgm:pt modelId="{59E58748-CE84-474F-A001-E0187EC7A87F}" type="pres">
      <dgm:prSet presAssocID="{BB02C56A-B238-4E78-AF28-768C7ADBEDB4}" presName="imgShp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3BDE77EA-7B7F-427D-A680-6DF1C5F1617A}" type="pres">
      <dgm:prSet presAssocID="{BB02C56A-B238-4E78-AF28-768C7ADBEDB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31C3CE7-D520-4099-9128-DE1C3B561B34}" type="presOf" srcId="{78685EB7-E11A-486D-8EC4-E3632E8CB980}" destId="{330B74E5-706D-4672-A4AB-BB94BBE4A30D}" srcOrd="0" destOrd="0" presId="urn:microsoft.com/office/officeart/2005/8/layout/vList3#2"/>
    <dgm:cxn modelId="{D1E0B9FE-900E-4975-9CFB-1C462385B805}" srcId="{83EF6EF2-07DD-43F9-940D-6F7D946D8890}" destId="{BB02C56A-B238-4E78-AF28-768C7ADBEDB4}" srcOrd="2" destOrd="0" parTransId="{68BF7E9D-2A03-4710-9A7E-EE9D0B073C85}" sibTransId="{744427C1-66CF-4E12-8681-08DDA3E16C94}"/>
    <dgm:cxn modelId="{BE8BCC82-75B0-45F9-9478-BA8BC576331B}" type="presOf" srcId="{BE8F9512-8DA4-4F06-9CC3-4984442E2971}" destId="{A8201DB3-926B-4CBA-BAC6-6599F6C7DA71}" srcOrd="0" destOrd="0" presId="urn:microsoft.com/office/officeart/2005/8/layout/vList3#2"/>
    <dgm:cxn modelId="{7FB6FC67-4AAF-430E-A09C-FDB0E13856EE}" type="presOf" srcId="{BB02C56A-B238-4E78-AF28-768C7ADBEDB4}" destId="{3BDE77EA-7B7F-427D-A680-6DF1C5F1617A}" srcOrd="0" destOrd="0" presId="urn:microsoft.com/office/officeart/2005/8/layout/vList3#2"/>
    <dgm:cxn modelId="{9BB455D6-1175-4838-82C0-1A83A2CCD40D}" srcId="{83EF6EF2-07DD-43F9-940D-6F7D946D8890}" destId="{BE8F9512-8DA4-4F06-9CC3-4984442E2971}" srcOrd="1" destOrd="0" parTransId="{BEBB35D0-A8E7-46BC-950E-60EB721E101E}" sibTransId="{33917EEB-A117-4757-A09D-88A241B0AFB7}"/>
    <dgm:cxn modelId="{1DC153FE-4BD2-4443-8C2D-189AC4C09733}" type="presOf" srcId="{83EF6EF2-07DD-43F9-940D-6F7D946D8890}" destId="{2FA08D21-2A9C-4A75-9E97-89B4384A1BBD}" srcOrd="0" destOrd="0" presId="urn:microsoft.com/office/officeart/2005/8/layout/vList3#2"/>
    <dgm:cxn modelId="{FE26E9CD-E99B-4D8D-8D37-45E0C58E84D7}" srcId="{83EF6EF2-07DD-43F9-940D-6F7D946D8890}" destId="{78685EB7-E11A-486D-8EC4-E3632E8CB980}" srcOrd="0" destOrd="0" parTransId="{376BE868-DD18-4E9F-B08E-3AE94C1331AA}" sibTransId="{87D62344-298E-4BF1-8539-C39DE3F70782}"/>
    <dgm:cxn modelId="{5C0926A5-903C-4CE9-AD6B-1A8F6FFE7DBF}" type="presParOf" srcId="{2FA08D21-2A9C-4A75-9E97-89B4384A1BBD}" destId="{ED7FC43F-E056-4D6C-B4AE-8975AEB2AE65}" srcOrd="0" destOrd="0" presId="urn:microsoft.com/office/officeart/2005/8/layout/vList3#2"/>
    <dgm:cxn modelId="{AA20E3F6-FC4C-4D12-A047-C766C9EC278A}" type="presParOf" srcId="{ED7FC43F-E056-4D6C-B4AE-8975AEB2AE65}" destId="{704FEBAC-6FD3-4C5D-BD26-DD37FFD80EC9}" srcOrd="0" destOrd="0" presId="urn:microsoft.com/office/officeart/2005/8/layout/vList3#2"/>
    <dgm:cxn modelId="{1F07C7C2-0159-4400-99F6-0FCBEAFFB50D}" type="presParOf" srcId="{ED7FC43F-E056-4D6C-B4AE-8975AEB2AE65}" destId="{330B74E5-706D-4672-A4AB-BB94BBE4A30D}" srcOrd="1" destOrd="0" presId="urn:microsoft.com/office/officeart/2005/8/layout/vList3#2"/>
    <dgm:cxn modelId="{3CC9A2CF-E2B5-48E9-A21D-8B8F7807A166}" type="presParOf" srcId="{2FA08D21-2A9C-4A75-9E97-89B4384A1BBD}" destId="{B82D26B9-E366-4567-A409-E7CBA0CB9629}" srcOrd="1" destOrd="0" presId="urn:microsoft.com/office/officeart/2005/8/layout/vList3#2"/>
    <dgm:cxn modelId="{957C15C3-A7EF-4D97-84B5-01A130B5FA5A}" type="presParOf" srcId="{2FA08D21-2A9C-4A75-9E97-89B4384A1BBD}" destId="{EC21E22E-1818-4FA8-8DC8-AB6BBD5C1166}" srcOrd="2" destOrd="0" presId="urn:microsoft.com/office/officeart/2005/8/layout/vList3#2"/>
    <dgm:cxn modelId="{E66DBFA4-5556-4699-A868-B22290538581}" type="presParOf" srcId="{EC21E22E-1818-4FA8-8DC8-AB6BBD5C1166}" destId="{6DE934CB-2FFF-4173-8250-61FA90728E16}" srcOrd="0" destOrd="0" presId="urn:microsoft.com/office/officeart/2005/8/layout/vList3#2"/>
    <dgm:cxn modelId="{CA8F2C6D-556F-42B1-8695-8510238BA05D}" type="presParOf" srcId="{EC21E22E-1818-4FA8-8DC8-AB6BBD5C1166}" destId="{A8201DB3-926B-4CBA-BAC6-6599F6C7DA71}" srcOrd="1" destOrd="0" presId="urn:microsoft.com/office/officeart/2005/8/layout/vList3#2"/>
    <dgm:cxn modelId="{D927749E-9BF8-4524-8D85-BB6E2CBFAC1F}" type="presParOf" srcId="{2FA08D21-2A9C-4A75-9E97-89B4384A1BBD}" destId="{B3E90DCB-9A16-40C4-A85C-FFBFB2865A66}" srcOrd="3" destOrd="0" presId="urn:microsoft.com/office/officeart/2005/8/layout/vList3#2"/>
    <dgm:cxn modelId="{634E2AFC-D2B2-4DE9-88D2-236BC9F9D7BF}" type="presParOf" srcId="{2FA08D21-2A9C-4A75-9E97-89B4384A1BBD}" destId="{DF300775-DB8B-4B5A-8A77-A3721F9E3E9B}" srcOrd="4" destOrd="0" presId="urn:microsoft.com/office/officeart/2005/8/layout/vList3#2"/>
    <dgm:cxn modelId="{88766735-2CB4-4374-9933-009B65C382FE}" type="presParOf" srcId="{DF300775-DB8B-4B5A-8A77-A3721F9E3E9B}" destId="{59E58748-CE84-474F-A001-E0187EC7A87F}" srcOrd="0" destOrd="0" presId="urn:microsoft.com/office/officeart/2005/8/layout/vList3#2"/>
    <dgm:cxn modelId="{3163F794-6BF6-4B8E-B6C3-D410E89782D9}" type="presParOf" srcId="{DF300775-DB8B-4B5A-8A77-A3721F9E3E9B}" destId="{3BDE77EA-7B7F-427D-A680-6DF1C5F1617A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FAC314-D76D-415B-B4D9-54A7C83C851C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8D5EAAF0-C408-4A47-8761-4256CA0414DF}">
      <dgm:prSet/>
      <dgm:spPr/>
      <dgm:t>
        <a:bodyPr/>
        <a:lstStyle/>
        <a:p>
          <a:pPr algn="ctr" rtl="0"/>
          <a:r>
            <a:rPr lang="nl-NL" dirty="0" smtClean="0"/>
            <a:t>Afbreken van zetmeel 1</a:t>
          </a:r>
          <a:endParaRPr lang="nl-NL" dirty="0"/>
        </a:p>
      </dgm:t>
    </dgm:pt>
    <dgm:pt modelId="{5697F4A6-DE05-4BD5-99D6-DDD8D0E7A23D}" type="parTrans" cxnId="{54634E42-DC2D-406A-85BF-508450BF9B64}">
      <dgm:prSet/>
      <dgm:spPr/>
      <dgm:t>
        <a:bodyPr/>
        <a:lstStyle/>
        <a:p>
          <a:endParaRPr lang="nl-NL"/>
        </a:p>
      </dgm:t>
    </dgm:pt>
    <dgm:pt modelId="{CFEC6C03-FC87-4B6F-B73D-7CF123786C76}" type="sibTrans" cxnId="{54634E42-DC2D-406A-85BF-508450BF9B64}">
      <dgm:prSet/>
      <dgm:spPr/>
      <dgm:t>
        <a:bodyPr/>
        <a:lstStyle/>
        <a:p>
          <a:endParaRPr lang="nl-NL"/>
        </a:p>
      </dgm:t>
    </dgm:pt>
    <dgm:pt modelId="{C4BD154A-4768-4EF6-9093-A60AA569E0A6}" type="pres">
      <dgm:prSet presAssocID="{19FAC314-D76D-415B-B4D9-54A7C83C85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01A7194-163E-4976-8ACA-28867B6963A4}" type="pres">
      <dgm:prSet presAssocID="{8D5EAAF0-C408-4A47-8761-4256CA0414D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4634E42-DC2D-406A-85BF-508450BF9B64}" srcId="{19FAC314-D76D-415B-B4D9-54A7C83C851C}" destId="{8D5EAAF0-C408-4A47-8761-4256CA0414DF}" srcOrd="0" destOrd="0" parTransId="{5697F4A6-DE05-4BD5-99D6-DDD8D0E7A23D}" sibTransId="{CFEC6C03-FC87-4B6F-B73D-7CF123786C76}"/>
    <dgm:cxn modelId="{A4C6F1D1-E7C2-4544-8FAD-691A33D10BD2}" type="presOf" srcId="{8D5EAAF0-C408-4A47-8761-4256CA0414DF}" destId="{B01A7194-163E-4976-8ACA-28867B6963A4}" srcOrd="0" destOrd="0" presId="urn:microsoft.com/office/officeart/2005/8/layout/vList2"/>
    <dgm:cxn modelId="{0C3B496D-D38B-4345-B241-2DC28C9748AE}" type="presOf" srcId="{19FAC314-D76D-415B-B4D9-54A7C83C851C}" destId="{C4BD154A-4768-4EF6-9093-A60AA569E0A6}" srcOrd="0" destOrd="0" presId="urn:microsoft.com/office/officeart/2005/8/layout/vList2"/>
    <dgm:cxn modelId="{E474F314-5FCC-4823-993F-B28FCCCA6E98}" type="presParOf" srcId="{C4BD154A-4768-4EF6-9093-A60AA569E0A6}" destId="{B01A7194-163E-4976-8ACA-28867B6963A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C35FFF-1A32-4F9F-94B4-37E79C4C554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4F0B1348-2873-4C8D-9216-2B7649CA2E5F}">
      <dgm:prSet/>
      <dgm:spPr/>
      <dgm:t>
        <a:bodyPr/>
        <a:lstStyle/>
        <a:p>
          <a:pPr algn="ctr" rtl="0"/>
          <a:r>
            <a:rPr lang="nl-NL" b="1" dirty="0" smtClean="0"/>
            <a:t>Zetmeel</a:t>
          </a:r>
          <a:r>
            <a:rPr lang="nl-NL" dirty="0" smtClean="0"/>
            <a:t> is een ketting van allemaal </a:t>
          </a:r>
          <a:r>
            <a:rPr lang="nl-NL" dirty="0" smtClean="0"/>
            <a:t>(honderden) glucose moleculen</a:t>
          </a:r>
          <a:r>
            <a:rPr lang="nl-NL" dirty="0" smtClean="0"/>
            <a:t>.</a:t>
          </a:r>
          <a:endParaRPr lang="nl-NL" dirty="0"/>
        </a:p>
      </dgm:t>
    </dgm:pt>
    <dgm:pt modelId="{B1259CFF-98C7-4730-9C85-8ABEF833F6C1}" type="parTrans" cxnId="{2E034287-942C-450A-AF20-E360ABCD3989}">
      <dgm:prSet/>
      <dgm:spPr/>
      <dgm:t>
        <a:bodyPr/>
        <a:lstStyle/>
        <a:p>
          <a:endParaRPr lang="nl-NL"/>
        </a:p>
      </dgm:t>
    </dgm:pt>
    <dgm:pt modelId="{3E2AB906-1FFC-49B2-830F-684C047F7795}" type="sibTrans" cxnId="{2E034287-942C-450A-AF20-E360ABCD3989}">
      <dgm:prSet/>
      <dgm:spPr/>
      <dgm:t>
        <a:bodyPr/>
        <a:lstStyle/>
        <a:p>
          <a:endParaRPr lang="nl-NL"/>
        </a:p>
      </dgm:t>
    </dgm:pt>
    <dgm:pt modelId="{936E94E7-9428-4FD1-A7D8-DF9F4A0B63C2}" type="pres">
      <dgm:prSet presAssocID="{86C35FFF-1A32-4F9F-94B4-37E79C4C55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152D415-305A-43B2-AE12-CF8E29EE668E}" type="pres">
      <dgm:prSet presAssocID="{4F0B1348-2873-4C8D-9216-2B7649CA2E5F}" presName="parentText" presStyleLbl="node1" presStyleIdx="0" presStyleCnt="1" custScaleX="9361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1CD6B6C-F9DF-4E2D-A658-2BFDC838F009}" type="presOf" srcId="{4F0B1348-2873-4C8D-9216-2B7649CA2E5F}" destId="{8152D415-305A-43B2-AE12-CF8E29EE668E}" srcOrd="0" destOrd="0" presId="urn:microsoft.com/office/officeart/2005/8/layout/vList2"/>
    <dgm:cxn modelId="{2E034287-942C-450A-AF20-E360ABCD3989}" srcId="{86C35FFF-1A32-4F9F-94B4-37E79C4C5548}" destId="{4F0B1348-2873-4C8D-9216-2B7649CA2E5F}" srcOrd="0" destOrd="0" parTransId="{B1259CFF-98C7-4730-9C85-8ABEF833F6C1}" sibTransId="{3E2AB906-1FFC-49B2-830F-684C047F7795}"/>
    <dgm:cxn modelId="{3329E68D-ACE6-401A-B1BC-3061087C441D}" type="presOf" srcId="{86C35FFF-1A32-4F9F-94B4-37E79C4C5548}" destId="{936E94E7-9428-4FD1-A7D8-DF9F4A0B63C2}" srcOrd="0" destOrd="0" presId="urn:microsoft.com/office/officeart/2005/8/layout/vList2"/>
    <dgm:cxn modelId="{49861FFA-2958-410E-9AC0-FE1916779B12}" type="presParOf" srcId="{936E94E7-9428-4FD1-A7D8-DF9F4A0B63C2}" destId="{8152D415-305A-43B2-AE12-CF8E29EE66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6C0324-E52B-4E82-980C-4E847CBEF71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1E37E3D-62F1-4D76-A6AC-7B26BC842516}">
      <dgm:prSet custT="1"/>
      <dgm:spPr/>
      <dgm:t>
        <a:bodyPr/>
        <a:lstStyle/>
        <a:p>
          <a:pPr algn="ctr" rtl="0"/>
          <a:r>
            <a:rPr lang="nl-NL" sz="2400" dirty="0" smtClean="0"/>
            <a:t>Zetmeel kan </a:t>
          </a:r>
          <a:r>
            <a:rPr lang="nl-NL" sz="2400" u="sng" dirty="0" smtClean="0"/>
            <a:t>niet</a:t>
          </a:r>
          <a:r>
            <a:rPr lang="nl-NL" sz="2400" dirty="0" smtClean="0"/>
            <a:t> door de darmwand in het bloed worden opgenomen, glucose kan dit wel.</a:t>
          </a:r>
          <a:endParaRPr lang="nl-NL" sz="2400" dirty="0"/>
        </a:p>
      </dgm:t>
    </dgm:pt>
    <dgm:pt modelId="{38853051-D58B-4EDC-92BD-A994B9B87CC6}" type="parTrans" cxnId="{A406E20E-A083-413F-9F48-F854871F5E8B}">
      <dgm:prSet/>
      <dgm:spPr/>
      <dgm:t>
        <a:bodyPr/>
        <a:lstStyle/>
        <a:p>
          <a:endParaRPr lang="nl-NL"/>
        </a:p>
      </dgm:t>
    </dgm:pt>
    <dgm:pt modelId="{3A96C322-856B-46BF-8CFD-A9426A5C080A}" type="sibTrans" cxnId="{A406E20E-A083-413F-9F48-F854871F5E8B}">
      <dgm:prSet/>
      <dgm:spPr/>
      <dgm:t>
        <a:bodyPr/>
        <a:lstStyle/>
        <a:p>
          <a:endParaRPr lang="nl-NL"/>
        </a:p>
      </dgm:t>
    </dgm:pt>
    <dgm:pt modelId="{732B959A-3BD9-4ED9-B960-DD10491EF64F}" type="pres">
      <dgm:prSet presAssocID="{726C0324-E52B-4E82-980C-4E847CBEF7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4B88B98-4C73-4C15-935C-C6EF7128B3EB}" type="pres">
      <dgm:prSet presAssocID="{21E37E3D-62F1-4D76-A6AC-7B26BC842516}" presName="parentText" presStyleLbl="node1" presStyleIdx="0" presStyleCnt="1" custScaleY="37631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406E20E-A083-413F-9F48-F854871F5E8B}" srcId="{726C0324-E52B-4E82-980C-4E847CBEF717}" destId="{21E37E3D-62F1-4D76-A6AC-7B26BC842516}" srcOrd="0" destOrd="0" parTransId="{38853051-D58B-4EDC-92BD-A994B9B87CC6}" sibTransId="{3A96C322-856B-46BF-8CFD-A9426A5C080A}"/>
    <dgm:cxn modelId="{4F922313-359C-4EB3-81AB-F0DF8DB4FFD2}" type="presOf" srcId="{21E37E3D-62F1-4D76-A6AC-7B26BC842516}" destId="{84B88B98-4C73-4C15-935C-C6EF7128B3EB}" srcOrd="0" destOrd="0" presId="urn:microsoft.com/office/officeart/2005/8/layout/vList2"/>
    <dgm:cxn modelId="{B660499E-5614-4181-AA24-9B13E45C7FF6}" type="presOf" srcId="{726C0324-E52B-4E82-980C-4E847CBEF717}" destId="{732B959A-3BD9-4ED9-B960-DD10491EF64F}" srcOrd="0" destOrd="0" presId="urn:microsoft.com/office/officeart/2005/8/layout/vList2"/>
    <dgm:cxn modelId="{2A1AF15E-9765-454D-BF2F-09FAE16E45CC}" type="presParOf" srcId="{732B959A-3BD9-4ED9-B960-DD10491EF64F}" destId="{84B88B98-4C73-4C15-935C-C6EF7128B3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A748759-7507-4FB8-99DB-21D4B560E44F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924755B0-6EDC-4126-8EF2-59F018E3862E}">
      <dgm:prSet/>
      <dgm:spPr/>
      <dgm:t>
        <a:bodyPr/>
        <a:lstStyle/>
        <a:p>
          <a:pPr algn="ctr" rtl="0"/>
          <a:r>
            <a:rPr lang="nl-NL" dirty="0" smtClean="0"/>
            <a:t>Afbreken van zetmeel 2</a:t>
          </a:r>
          <a:endParaRPr lang="nl-NL" dirty="0"/>
        </a:p>
      </dgm:t>
    </dgm:pt>
    <dgm:pt modelId="{56C0BC3E-3628-48B7-806B-48BC20289517}" type="parTrans" cxnId="{B372D844-C7D2-480F-9765-64A52F2831E2}">
      <dgm:prSet/>
      <dgm:spPr/>
      <dgm:t>
        <a:bodyPr/>
        <a:lstStyle/>
        <a:p>
          <a:endParaRPr lang="nl-NL"/>
        </a:p>
      </dgm:t>
    </dgm:pt>
    <dgm:pt modelId="{2A71D459-8ABF-426F-B2E1-20013A25D1E9}" type="sibTrans" cxnId="{B372D844-C7D2-480F-9765-64A52F2831E2}">
      <dgm:prSet/>
      <dgm:spPr/>
      <dgm:t>
        <a:bodyPr/>
        <a:lstStyle/>
        <a:p>
          <a:endParaRPr lang="nl-NL"/>
        </a:p>
      </dgm:t>
    </dgm:pt>
    <dgm:pt modelId="{D50543BE-A29F-4E95-B9A5-D78FDA0C1AE7}" type="pres">
      <dgm:prSet presAssocID="{4A748759-7507-4FB8-99DB-21D4B560E4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B4C81A1-D821-4DA9-A4FA-92A916E26D95}" type="pres">
      <dgm:prSet presAssocID="{924755B0-6EDC-4126-8EF2-59F018E3862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372D844-C7D2-480F-9765-64A52F2831E2}" srcId="{4A748759-7507-4FB8-99DB-21D4B560E44F}" destId="{924755B0-6EDC-4126-8EF2-59F018E3862E}" srcOrd="0" destOrd="0" parTransId="{56C0BC3E-3628-48B7-806B-48BC20289517}" sibTransId="{2A71D459-8ABF-426F-B2E1-20013A25D1E9}"/>
    <dgm:cxn modelId="{A611AE79-D493-4F99-8352-BF0BFF8B6BE0}" type="presOf" srcId="{924755B0-6EDC-4126-8EF2-59F018E3862E}" destId="{5B4C81A1-D821-4DA9-A4FA-92A916E26D95}" srcOrd="0" destOrd="0" presId="urn:microsoft.com/office/officeart/2005/8/layout/vList2"/>
    <dgm:cxn modelId="{357E1A86-0F17-41B6-9488-C817F5CB1DD3}" type="presOf" srcId="{4A748759-7507-4FB8-99DB-21D4B560E44F}" destId="{D50543BE-A29F-4E95-B9A5-D78FDA0C1AE7}" srcOrd="0" destOrd="0" presId="urn:microsoft.com/office/officeart/2005/8/layout/vList2"/>
    <dgm:cxn modelId="{ECE89FD7-CA40-419D-949A-D2305CDB0D9E}" type="presParOf" srcId="{D50543BE-A29F-4E95-B9A5-D78FDA0C1AE7}" destId="{5B4C81A1-D821-4DA9-A4FA-92A916E26D9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C70A05E-BE6A-4A23-B44B-0735E18FC61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7678288-D6C8-41EB-8B31-429A8435B18C}">
      <dgm:prSet/>
      <dgm:spPr/>
      <dgm:t>
        <a:bodyPr/>
        <a:lstStyle/>
        <a:p>
          <a:pPr algn="ctr" rtl="0"/>
          <a:r>
            <a:rPr lang="nl-NL" dirty="0" smtClean="0"/>
            <a:t>De eerste afbraak van zetmeel vindt plaats in de mondholte.</a:t>
          </a:r>
          <a:endParaRPr lang="nl-NL" dirty="0"/>
        </a:p>
      </dgm:t>
    </dgm:pt>
    <dgm:pt modelId="{F0361FED-9EAB-415F-BF59-776E9A7C8F2D}" type="parTrans" cxnId="{8907C0CA-C76C-44EB-AC19-504CB475B884}">
      <dgm:prSet/>
      <dgm:spPr/>
      <dgm:t>
        <a:bodyPr/>
        <a:lstStyle/>
        <a:p>
          <a:endParaRPr lang="nl-NL"/>
        </a:p>
      </dgm:t>
    </dgm:pt>
    <dgm:pt modelId="{B8F13217-ED48-48DE-9921-B869F23315B3}" type="sibTrans" cxnId="{8907C0CA-C76C-44EB-AC19-504CB475B884}">
      <dgm:prSet/>
      <dgm:spPr/>
      <dgm:t>
        <a:bodyPr/>
        <a:lstStyle/>
        <a:p>
          <a:endParaRPr lang="nl-NL"/>
        </a:p>
      </dgm:t>
    </dgm:pt>
    <dgm:pt modelId="{468DD2FF-395A-41A3-BF44-1E50C26DEB9E}">
      <dgm:prSet/>
      <dgm:spPr/>
      <dgm:t>
        <a:bodyPr/>
        <a:lstStyle/>
        <a:p>
          <a:pPr algn="ctr" rtl="0"/>
          <a:r>
            <a:rPr lang="nl-NL" dirty="0" smtClean="0"/>
            <a:t>Zetmeel is te groot en moet dus verteerd worden.</a:t>
          </a:r>
          <a:endParaRPr lang="nl-NL" dirty="0"/>
        </a:p>
      </dgm:t>
    </dgm:pt>
    <dgm:pt modelId="{42530142-BB9B-44DD-B6AF-DB5B259BE0B1}" type="parTrans" cxnId="{81F4DB58-C0FF-420A-B864-45971FC33A49}">
      <dgm:prSet/>
      <dgm:spPr/>
      <dgm:t>
        <a:bodyPr/>
        <a:lstStyle/>
        <a:p>
          <a:endParaRPr lang="nl-NL"/>
        </a:p>
      </dgm:t>
    </dgm:pt>
    <dgm:pt modelId="{A3338995-871B-4D71-BEBF-361B7D1BF5EA}" type="sibTrans" cxnId="{81F4DB58-C0FF-420A-B864-45971FC33A49}">
      <dgm:prSet/>
      <dgm:spPr/>
      <dgm:t>
        <a:bodyPr/>
        <a:lstStyle/>
        <a:p>
          <a:endParaRPr lang="nl-NL"/>
        </a:p>
      </dgm:t>
    </dgm:pt>
    <dgm:pt modelId="{5845EE82-E022-4922-B718-D3B6701461DF}">
      <dgm:prSet/>
      <dgm:spPr/>
      <dgm:t>
        <a:bodyPr/>
        <a:lstStyle/>
        <a:p>
          <a:pPr algn="ctr" rtl="0"/>
          <a:r>
            <a:rPr lang="nl-NL" dirty="0" smtClean="0"/>
            <a:t>In het verteringssap</a:t>
          </a:r>
          <a:r>
            <a:rPr lang="nl-NL" b="1" dirty="0" smtClean="0"/>
            <a:t> speeksel </a:t>
          </a:r>
          <a:r>
            <a:rPr lang="nl-NL" dirty="0" smtClean="0"/>
            <a:t>gemaakt door de </a:t>
          </a:r>
          <a:r>
            <a:rPr lang="nl-NL" b="1" dirty="0" smtClean="0"/>
            <a:t>speekselklieren </a:t>
          </a:r>
          <a:r>
            <a:rPr lang="nl-NL" b="0" dirty="0" smtClean="0"/>
            <a:t>zit een enzym dat zetmeel opsplitst in kleinere kettinkjes.</a:t>
          </a:r>
          <a:endParaRPr lang="nl-NL" b="1" dirty="0"/>
        </a:p>
      </dgm:t>
    </dgm:pt>
    <dgm:pt modelId="{FAFFFC06-740D-4F05-ADEE-7163CB4EA9EB}" type="parTrans" cxnId="{960B12C1-CDC9-41CF-ACCE-06B562DB0BF0}">
      <dgm:prSet/>
      <dgm:spPr/>
      <dgm:t>
        <a:bodyPr/>
        <a:lstStyle/>
        <a:p>
          <a:endParaRPr lang="nl-NL"/>
        </a:p>
      </dgm:t>
    </dgm:pt>
    <dgm:pt modelId="{0E6A673F-E744-43BB-BAEE-7F65B948FAF0}" type="sibTrans" cxnId="{960B12C1-CDC9-41CF-ACCE-06B562DB0BF0}">
      <dgm:prSet/>
      <dgm:spPr/>
      <dgm:t>
        <a:bodyPr/>
        <a:lstStyle/>
        <a:p>
          <a:endParaRPr lang="nl-NL"/>
        </a:p>
      </dgm:t>
    </dgm:pt>
    <dgm:pt modelId="{9333553A-1E11-4F35-9509-FEAB06CF00B2}" type="pres">
      <dgm:prSet presAssocID="{EC70A05E-BE6A-4A23-B44B-0735E18FC6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7A6896A-8FC2-4D66-9171-B8B563234A50}" type="pres">
      <dgm:prSet presAssocID="{468DD2FF-395A-41A3-BF44-1E50C26DEB9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39A601D-5CDE-410F-8FAA-066C8A1F82D2}" type="pres">
      <dgm:prSet presAssocID="{A3338995-871B-4D71-BEBF-361B7D1BF5EA}" presName="spacer" presStyleCnt="0"/>
      <dgm:spPr/>
    </dgm:pt>
    <dgm:pt modelId="{F2F9EDDC-A9EA-4B31-9FC8-6AFB40F4D690}" type="pres">
      <dgm:prSet presAssocID="{57678288-D6C8-41EB-8B31-429A8435B18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CDF2F2C-6AFE-42E4-B317-BC043BB1AE20}" type="pres">
      <dgm:prSet presAssocID="{B8F13217-ED48-48DE-9921-B869F23315B3}" presName="spacer" presStyleCnt="0"/>
      <dgm:spPr/>
    </dgm:pt>
    <dgm:pt modelId="{221441D8-23E3-4DDB-8A97-2EF80DD2E345}" type="pres">
      <dgm:prSet presAssocID="{5845EE82-E022-4922-B718-D3B6701461D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FB6852E-ED7C-485A-BB5B-E7863469CDA5}" type="presOf" srcId="{EC70A05E-BE6A-4A23-B44B-0735E18FC610}" destId="{9333553A-1E11-4F35-9509-FEAB06CF00B2}" srcOrd="0" destOrd="0" presId="urn:microsoft.com/office/officeart/2005/8/layout/vList2"/>
    <dgm:cxn modelId="{8907C0CA-C76C-44EB-AC19-504CB475B884}" srcId="{EC70A05E-BE6A-4A23-B44B-0735E18FC610}" destId="{57678288-D6C8-41EB-8B31-429A8435B18C}" srcOrd="1" destOrd="0" parTransId="{F0361FED-9EAB-415F-BF59-776E9A7C8F2D}" sibTransId="{B8F13217-ED48-48DE-9921-B869F23315B3}"/>
    <dgm:cxn modelId="{960B12C1-CDC9-41CF-ACCE-06B562DB0BF0}" srcId="{EC70A05E-BE6A-4A23-B44B-0735E18FC610}" destId="{5845EE82-E022-4922-B718-D3B6701461DF}" srcOrd="2" destOrd="0" parTransId="{FAFFFC06-740D-4F05-ADEE-7163CB4EA9EB}" sibTransId="{0E6A673F-E744-43BB-BAEE-7F65B948FAF0}"/>
    <dgm:cxn modelId="{81F4DB58-C0FF-420A-B864-45971FC33A49}" srcId="{EC70A05E-BE6A-4A23-B44B-0735E18FC610}" destId="{468DD2FF-395A-41A3-BF44-1E50C26DEB9E}" srcOrd="0" destOrd="0" parTransId="{42530142-BB9B-44DD-B6AF-DB5B259BE0B1}" sibTransId="{A3338995-871B-4D71-BEBF-361B7D1BF5EA}"/>
    <dgm:cxn modelId="{DA9C0A65-D49C-40D6-9F17-5DD9BC41EB0B}" type="presOf" srcId="{5845EE82-E022-4922-B718-D3B6701461DF}" destId="{221441D8-23E3-4DDB-8A97-2EF80DD2E345}" srcOrd="0" destOrd="0" presId="urn:microsoft.com/office/officeart/2005/8/layout/vList2"/>
    <dgm:cxn modelId="{3F228C77-7FCC-4116-B449-0918AB98B33E}" type="presOf" srcId="{468DD2FF-395A-41A3-BF44-1E50C26DEB9E}" destId="{B7A6896A-8FC2-4D66-9171-B8B563234A50}" srcOrd="0" destOrd="0" presId="urn:microsoft.com/office/officeart/2005/8/layout/vList2"/>
    <dgm:cxn modelId="{AA6432EA-BF36-45C2-BDD9-AFA1381D2422}" type="presOf" srcId="{57678288-D6C8-41EB-8B31-429A8435B18C}" destId="{F2F9EDDC-A9EA-4B31-9FC8-6AFB40F4D690}" srcOrd="0" destOrd="0" presId="urn:microsoft.com/office/officeart/2005/8/layout/vList2"/>
    <dgm:cxn modelId="{5CEFA721-EDF6-4E15-B0E8-A2567A908AE9}" type="presParOf" srcId="{9333553A-1E11-4F35-9509-FEAB06CF00B2}" destId="{B7A6896A-8FC2-4D66-9171-B8B563234A50}" srcOrd="0" destOrd="0" presId="urn:microsoft.com/office/officeart/2005/8/layout/vList2"/>
    <dgm:cxn modelId="{F7E153E7-1F5C-4DCA-9757-2F3C398E07CC}" type="presParOf" srcId="{9333553A-1E11-4F35-9509-FEAB06CF00B2}" destId="{539A601D-5CDE-410F-8FAA-066C8A1F82D2}" srcOrd="1" destOrd="0" presId="urn:microsoft.com/office/officeart/2005/8/layout/vList2"/>
    <dgm:cxn modelId="{30FC5291-F69F-4B14-931B-7F11CA18A29E}" type="presParOf" srcId="{9333553A-1E11-4F35-9509-FEAB06CF00B2}" destId="{F2F9EDDC-A9EA-4B31-9FC8-6AFB40F4D690}" srcOrd="2" destOrd="0" presId="urn:microsoft.com/office/officeart/2005/8/layout/vList2"/>
    <dgm:cxn modelId="{41DD70EF-0025-4995-836C-5FF3866BB882}" type="presParOf" srcId="{9333553A-1E11-4F35-9509-FEAB06CF00B2}" destId="{CCDF2F2C-6AFE-42E4-B317-BC043BB1AE20}" srcOrd="3" destOrd="0" presId="urn:microsoft.com/office/officeart/2005/8/layout/vList2"/>
    <dgm:cxn modelId="{2F8EE0E9-C83E-4871-B05C-FC83955937E6}" type="presParOf" srcId="{9333553A-1E11-4F35-9509-FEAB06CF00B2}" destId="{221441D8-23E3-4DDB-8A97-2EF80DD2E34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B3DB6-34B0-46E8-AFE9-83F6D27C7321}">
      <dsp:nvSpPr>
        <dsp:cNvPr id="0" name=""/>
        <dsp:cNvSpPr/>
      </dsp:nvSpPr>
      <dsp:spPr>
        <a:xfrm>
          <a:off x="0" y="9612"/>
          <a:ext cx="7772400" cy="14507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6200" kern="1200" dirty="0" smtClean="0"/>
            <a:t>Enzymen</a:t>
          </a:r>
          <a:endParaRPr lang="nl-NL" sz="6200" kern="1200" dirty="0"/>
        </a:p>
      </dsp:txBody>
      <dsp:txXfrm>
        <a:off x="70822" y="80434"/>
        <a:ext cx="7630756" cy="130915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4F085-1C4E-4D23-8E4F-FA300C62C9C0}">
      <dsp:nvSpPr>
        <dsp:cNvPr id="0" name=""/>
        <dsp:cNvSpPr/>
      </dsp:nvSpPr>
      <dsp:spPr>
        <a:xfrm>
          <a:off x="0" y="9900"/>
          <a:ext cx="8229600" cy="11231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800" kern="1200" dirty="0" smtClean="0"/>
            <a:t>Afbreken van zetmeel 3</a:t>
          </a:r>
          <a:endParaRPr lang="nl-NL" sz="4800" kern="1200" dirty="0"/>
        </a:p>
      </dsp:txBody>
      <dsp:txXfrm>
        <a:off x="54830" y="64730"/>
        <a:ext cx="8119940" cy="10135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CF77A-D235-416C-80B0-8AC9748C99BA}">
      <dsp:nvSpPr>
        <dsp:cNvPr id="0" name=""/>
        <dsp:cNvSpPr/>
      </dsp:nvSpPr>
      <dsp:spPr>
        <a:xfrm>
          <a:off x="0" y="4418"/>
          <a:ext cx="7848872" cy="7985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Het enzym in speeksel kan niet tegen zuur.</a:t>
          </a:r>
          <a:endParaRPr lang="nl-NL" sz="2100" kern="1200" dirty="0"/>
        </a:p>
      </dsp:txBody>
      <dsp:txXfrm>
        <a:off x="38981" y="43399"/>
        <a:ext cx="7770910" cy="720562"/>
      </dsp:txXfrm>
    </dsp:sp>
    <dsp:sp modelId="{F2C6D640-3E76-4311-9155-ED1B2AD5A47F}">
      <dsp:nvSpPr>
        <dsp:cNvPr id="0" name=""/>
        <dsp:cNvSpPr/>
      </dsp:nvSpPr>
      <dsp:spPr>
        <a:xfrm>
          <a:off x="0" y="863423"/>
          <a:ext cx="7848872" cy="7985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In de maag gaat dit enzym kapot. </a:t>
          </a:r>
          <a:r>
            <a:rPr lang="nl-NL" sz="2100" b="1" i="1" kern="1200" dirty="0" smtClean="0">
              <a:solidFill>
                <a:srgbClr val="00B0F0"/>
              </a:solidFill>
            </a:rPr>
            <a:t>Gevolg?</a:t>
          </a:r>
          <a:endParaRPr lang="nl-NL" sz="2100" b="1" i="1" kern="1200" dirty="0">
            <a:solidFill>
              <a:srgbClr val="00B0F0"/>
            </a:solidFill>
          </a:endParaRPr>
        </a:p>
      </dsp:txBody>
      <dsp:txXfrm>
        <a:off x="38981" y="902404"/>
        <a:ext cx="7770910" cy="720562"/>
      </dsp:txXfrm>
    </dsp:sp>
    <dsp:sp modelId="{59D26A90-3DCD-4B38-85EB-60AEC32B7E12}">
      <dsp:nvSpPr>
        <dsp:cNvPr id="0" name=""/>
        <dsp:cNvSpPr/>
      </dsp:nvSpPr>
      <dsp:spPr>
        <a:xfrm>
          <a:off x="0" y="1722428"/>
          <a:ext cx="7848872" cy="7985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In de </a:t>
          </a:r>
          <a:r>
            <a:rPr lang="nl-NL" sz="2100" kern="1200" dirty="0" err="1" smtClean="0"/>
            <a:t>twaalfvingerige</a:t>
          </a:r>
          <a:r>
            <a:rPr lang="nl-NL" sz="2100" kern="1200" dirty="0" smtClean="0"/>
            <a:t> darm komt opnieuw hetzelfde enzym erbij maar nu uit de </a:t>
          </a:r>
          <a:r>
            <a:rPr lang="nl-NL" sz="2100" b="1" kern="1200" dirty="0" smtClean="0"/>
            <a:t>alvleesklier </a:t>
          </a:r>
          <a:r>
            <a:rPr lang="nl-NL" sz="2100" kern="1200" dirty="0" smtClean="0"/>
            <a:t>(</a:t>
          </a:r>
          <a:r>
            <a:rPr lang="nl-NL" sz="2100" b="1" kern="1200" dirty="0" smtClean="0"/>
            <a:t>alvleessap</a:t>
          </a:r>
          <a:r>
            <a:rPr lang="nl-NL" sz="2100" kern="1200" dirty="0" smtClean="0"/>
            <a:t>).</a:t>
          </a:r>
          <a:endParaRPr lang="nl-NL" sz="2100" kern="1200" dirty="0"/>
        </a:p>
      </dsp:txBody>
      <dsp:txXfrm>
        <a:off x="38981" y="1761409"/>
        <a:ext cx="7770910" cy="720562"/>
      </dsp:txXfrm>
    </dsp:sp>
    <dsp:sp modelId="{40455A7E-E283-49C3-864F-86A67B06EF5E}">
      <dsp:nvSpPr>
        <dsp:cNvPr id="0" name=""/>
        <dsp:cNvSpPr/>
      </dsp:nvSpPr>
      <dsp:spPr>
        <a:xfrm>
          <a:off x="0" y="2581433"/>
          <a:ext cx="7848872" cy="7985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Er ontstaan allemaal stukjes </a:t>
          </a:r>
          <a:r>
            <a:rPr lang="nl-NL" sz="2100" b="1" kern="1200" dirty="0" smtClean="0"/>
            <a:t>maltose</a:t>
          </a:r>
          <a:r>
            <a:rPr lang="nl-NL" sz="2100" kern="1200" dirty="0" smtClean="0"/>
            <a:t>. </a:t>
          </a:r>
          <a:endParaRPr lang="nl-NL" sz="2100" kern="1200" dirty="0"/>
        </a:p>
      </dsp:txBody>
      <dsp:txXfrm>
        <a:off x="38981" y="2620414"/>
        <a:ext cx="7770910" cy="7205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AB8AA-2555-4F3D-942D-C1EBA943FE8B}">
      <dsp:nvSpPr>
        <dsp:cNvPr id="0" name=""/>
        <dsp:cNvSpPr/>
      </dsp:nvSpPr>
      <dsp:spPr>
        <a:xfrm>
          <a:off x="0" y="9900"/>
          <a:ext cx="8229600" cy="11231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800" kern="1200" dirty="0" smtClean="0"/>
            <a:t>Afbreken van zetmeel 4</a:t>
          </a:r>
          <a:endParaRPr lang="nl-NL" sz="4800" kern="1200" dirty="0"/>
        </a:p>
      </dsp:txBody>
      <dsp:txXfrm>
        <a:off x="54830" y="64730"/>
        <a:ext cx="8119940" cy="101353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AF588-8617-4EB7-AEC6-5AA9F2E1E657}">
      <dsp:nvSpPr>
        <dsp:cNvPr id="0" name=""/>
        <dsp:cNvSpPr/>
      </dsp:nvSpPr>
      <dsp:spPr>
        <a:xfrm>
          <a:off x="0" y="24843"/>
          <a:ext cx="8280920" cy="10551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In de dunne darm komt uit de </a:t>
          </a:r>
          <a:r>
            <a:rPr lang="nl-NL" sz="2400" b="1" kern="1200" dirty="0" smtClean="0"/>
            <a:t>dunne darmklieren </a:t>
          </a:r>
          <a:r>
            <a:rPr lang="nl-NL" sz="2400" kern="1200" dirty="0" smtClean="0"/>
            <a:t>een nieuw enzym. </a:t>
          </a:r>
          <a:r>
            <a:rPr lang="nl-NL" sz="2400" b="1" i="1" kern="1200" dirty="0" smtClean="0">
              <a:solidFill>
                <a:srgbClr val="00B0F0"/>
              </a:solidFill>
            </a:rPr>
            <a:t>Welk sap?</a:t>
          </a:r>
          <a:endParaRPr lang="nl-NL" sz="2400" kern="1200" dirty="0"/>
        </a:p>
      </dsp:txBody>
      <dsp:txXfrm>
        <a:off x="51508" y="76351"/>
        <a:ext cx="8177904" cy="952121"/>
      </dsp:txXfrm>
    </dsp:sp>
    <dsp:sp modelId="{B914C63E-2F1E-4348-AF19-711755186703}">
      <dsp:nvSpPr>
        <dsp:cNvPr id="0" name=""/>
        <dsp:cNvSpPr/>
      </dsp:nvSpPr>
      <dsp:spPr>
        <a:xfrm>
          <a:off x="0" y="1149100"/>
          <a:ext cx="8280920" cy="92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Dit enzym zorgt ervoor dat </a:t>
          </a:r>
          <a:r>
            <a:rPr lang="nl-NL" sz="2400" b="1" kern="1200" dirty="0" smtClean="0"/>
            <a:t>maltose </a:t>
          </a:r>
          <a:r>
            <a:rPr lang="nl-NL" sz="2400" kern="1200" dirty="0" smtClean="0"/>
            <a:t>opgesplitst wordt in glucose. </a:t>
          </a:r>
        </a:p>
      </dsp:txBody>
      <dsp:txXfrm>
        <a:off x="45235" y="1194335"/>
        <a:ext cx="8190450" cy="836169"/>
      </dsp:txXfrm>
    </dsp:sp>
    <dsp:sp modelId="{960BA018-8ED3-43BB-8145-7CEF41EE848C}">
      <dsp:nvSpPr>
        <dsp:cNvPr id="0" name=""/>
        <dsp:cNvSpPr/>
      </dsp:nvSpPr>
      <dsp:spPr>
        <a:xfrm>
          <a:off x="0" y="2144860"/>
          <a:ext cx="8280920" cy="92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Glucose kan door de darmwand in het bloed worden opgenomen.  </a:t>
          </a:r>
          <a:endParaRPr lang="nl-NL" sz="2400" kern="1200" dirty="0"/>
        </a:p>
      </dsp:txBody>
      <dsp:txXfrm>
        <a:off x="45235" y="2190095"/>
        <a:ext cx="8190450" cy="83616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AB8AA-2555-4F3D-942D-C1EBA943FE8B}">
      <dsp:nvSpPr>
        <dsp:cNvPr id="0" name=""/>
        <dsp:cNvSpPr/>
      </dsp:nvSpPr>
      <dsp:spPr>
        <a:xfrm>
          <a:off x="0" y="68400"/>
          <a:ext cx="8229600" cy="10062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300" kern="1200" dirty="0" smtClean="0"/>
            <a:t>Afbreken van eiwitten en vetten</a:t>
          </a:r>
          <a:endParaRPr lang="nl-NL" sz="4300" kern="1200" dirty="0"/>
        </a:p>
      </dsp:txBody>
      <dsp:txXfrm>
        <a:off x="49119" y="117519"/>
        <a:ext cx="8131362" cy="90796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AF588-8617-4EB7-AEC6-5AA9F2E1E657}">
      <dsp:nvSpPr>
        <dsp:cNvPr id="0" name=""/>
        <dsp:cNvSpPr/>
      </dsp:nvSpPr>
      <dsp:spPr>
        <a:xfrm>
          <a:off x="0" y="257939"/>
          <a:ext cx="8280920" cy="11430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In de maag, de alvleesklier en de dunne darm worden enzymen gemaakt die eiwitten afbreken</a:t>
          </a:r>
          <a:endParaRPr lang="nl-NL" sz="2600" kern="1200" dirty="0"/>
        </a:p>
      </dsp:txBody>
      <dsp:txXfrm>
        <a:off x="55800" y="313739"/>
        <a:ext cx="8169320" cy="1031465"/>
      </dsp:txXfrm>
    </dsp:sp>
    <dsp:sp modelId="{B914C63E-2F1E-4348-AF19-711755186703}">
      <dsp:nvSpPr>
        <dsp:cNvPr id="0" name=""/>
        <dsp:cNvSpPr/>
      </dsp:nvSpPr>
      <dsp:spPr>
        <a:xfrm>
          <a:off x="0" y="1475884"/>
          <a:ext cx="8280920" cy="10038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In de alvleesklier worden enzymen gemaakt die vetten afbreken </a:t>
          </a:r>
        </a:p>
      </dsp:txBody>
      <dsp:txXfrm>
        <a:off x="49004" y="1524888"/>
        <a:ext cx="8182912" cy="905852"/>
      </dsp:txXfrm>
    </dsp:sp>
    <dsp:sp modelId="{960BA018-8ED3-43BB-8145-7CEF41EE848C}">
      <dsp:nvSpPr>
        <dsp:cNvPr id="0" name=""/>
        <dsp:cNvSpPr/>
      </dsp:nvSpPr>
      <dsp:spPr>
        <a:xfrm>
          <a:off x="0" y="2554624"/>
          <a:ext cx="8280920" cy="10038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De klein gemaakte onderdelen van eiwitten en vetten worden door de dunne darm in het bloed opgenomen</a:t>
          </a:r>
          <a:endParaRPr lang="nl-NL" sz="2600" kern="1200" dirty="0"/>
        </a:p>
      </dsp:txBody>
      <dsp:txXfrm>
        <a:off x="49004" y="2603628"/>
        <a:ext cx="8182912" cy="90585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79DB7-8035-456D-934F-290AD1F768C7}">
      <dsp:nvSpPr>
        <dsp:cNvPr id="0" name=""/>
        <dsp:cNvSpPr/>
      </dsp:nvSpPr>
      <dsp:spPr>
        <a:xfrm>
          <a:off x="0" y="33299"/>
          <a:ext cx="8229600" cy="1076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600" kern="1200" smtClean="0"/>
            <a:t>Afbreken van voedingsstoffen</a:t>
          </a:r>
          <a:endParaRPr lang="nl-NL" sz="4600" kern="1200"/>
        </a:p>
      </dsp:txBody>
      <dsp:txXfrm>
        <a:off x="52546" y="85845"/>
        <a:ext cx="8124508" cy="97130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A8C2F-1B3D-4B9B-9071-2F2F6914A97C}">
      <dsp:nvSpPr>
        <dsp:cNvPr id="0" name=""/>
        <dsp:cNvSpPr/>
      </dsp:nvSpPr>
      <dsp:spPr>
        <a:xfrm>
          <a:off x="0" y="29003"/>
          <a:ext cx="4896544" cy="678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>
              <a:hlinkClick xmlns:r="http://schemas.openxmlformats.org/officeDocument/2006/relationships" r:id="rId1"/>
            </a:rPr>
            <a:t>Afbraak van koolhydraten</a:t>
          </a:r>
          <a:endParaRPr lang="nl-NL" sz="2900" kern="1200" dirty="0"/>
        </a:p>
      </dsp:txBody>
      <dsp:txXfrm>
        <a:off x="33127" y="62130"/>
        <a:ext cx="4830290" cy="612346"/>
      </dsp:txXfrm>
    </dsp:sp>
    <dsp:sp modelId="{D92DE2AF-99FF-4633-9E22-0B24BE1B83E3}">
      <dsp:nvSpPr>
        <dsp:cNvPr id="0" name=""/>
        <dsp:cNvSpPr/>
      </dsp:nvSpPr>
      <dsp:spPr>
        <a:xfrm>
          <a:off x="0" y="791123"/>
          <a:ext cx="4896544" cy="678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>
              <a:hlinkClick xmlns:r="http://schemas.openxmlformats.org/officeDocument/2006/relationships" r:id="rId2"/>
            </a:rPr>
            <a:t>Afbraak van eiwitten</a:t>
          </a:r>
          <a:endParaRPr lang="nl-NL" sz="2900" kern="1200" dirty="0"/>
        </a:p>
      </dsp:txBody>
      <dsp:txXfrm>
        <a:off x="33127" y="824250"/>
        <a:ext cx="4830290" cy="612346"/>
      </dsp:txXfrm>
    </dsp:sp>
    <dsp:sp modelId="{256F8228-F1BA-4FA7-BF09-E2CCBD97FD47}">
      <dsp:nvSpPr>
        <dsp:cNvPr id="0" name=""/>
        <dsp:cNvSpPr/>
      </dsp:nvSpPr>
      <dsp:spPr>
        <a:xfrm>
          <a:off x="0" y="1553244"/>
          <a:ext cx="4896544" cy="678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>
              <a:hlinkClick xmlns:r="http://schemas.openxmlformats.org/officeDocument/2006/relationships" r:id="rId3"/>
            </a:rPr>
            <a:t>Afbraak van vetten</a:t>
          </a:r>
          <a:endParaRPr lang="nl-NL" sz="2900" kern="1200" dirty="0"/>
        </a:p>
      </dsp:txBody>
      <dsp:txXfrm>
        <a:off x="33127" y="1586371"/>
        <a:ext cx="4830290" cy="612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57ED8-61EA-423A-9E88-F6246828AB85}">
      <dsp:nvSpPr>
        <dsp:cNvPr id="0" name=""/>
        <dsp:cNvSpPr/>
      </dsp:nvSpPr>
      <dsp:spPr>
        <a:xfrm>
          <a:off x="0" y="267899"/>
          <a:ext cx="7416824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smtClean="0"/>
            <a:t>Enzymen</a:t>
          </a:r>
          <a:r>
            <a:rPr lang="nl-NL" sz="2800" kern="1200" dirty="0" smtClean="0"/>
            <a:t> zijn stoffen die in je lichaam stoffen afbreken (of opbouwen).</a:t>
          </a:r>
          <a:endParaRPr lang="nl-NL" sz="2800" kern="1200" dirty="0"/>
        </a:p>
      </dsp:txBody>
      <dsp:txXfrm>
        <a:off x="59399" y="327298"/>
        <a:ext cx="7298026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646BF-3012-463D-8C4B-33C0C3F0BBAD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/>
            <a:t>Welke voedingsstoffen moeten verteerd worden?</a:t>
          </a:r>
          <a:endParaRPr lang="nl-NL" sz="2900" kern="1200" dirty="0"/>
        </a:p>
      </dsp:txBody>
      <dsp:txXfrm>
        <a:off x="54659" y="66313"/>
        <a:ext cx="8120282" cy="10103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B74E5-706D-4672-A4AB-BB94BBE4A30D}">
      <dsp:nvSpPr>
        <dsp:cNvPr id="0" name=""/>
        <dsp:cNvSpPr/>
      </dsp:nvSpPr>
      <dsp:spPr>
        <a:xfrm rot="10800000">
          <a:off x="1725764" y="40"/>
          <a:ext cx="5472684" cy="138922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2611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 smtClean="0">
              <a:solidFill>
                <a:schemeClr val="tx1"/>
              </a:solidFill>
            </a:rPr>
            <a:t>Koolhydraten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 smtClean="0">
              <a:solidFill>
                <a:schemeClr val="tx1"/>
              </a:solidFill>
            </a:rPr>
            <a:t>(bijv. zetmeel)</a:t>
          </a:r>
          <a:endParaRPr lang="nl-NL" sz="2800" kern="1200" dirty="0">
            <a:solidFill>
              <a:schemeClr val="tx1"/>
            </a:solidFill>
          </a:endParaRPr>
        </a:p>
      </dsp:txBody>
      <dsp:txXfrm rot="10800000">
        <a:off x="2073071" y="40"/>
        <a:ext cx="5125377" cy="1389227"/>
      </dsp:txXfrm>
    </dsp:sp>
    <dsp:sp modelId="{704FEBAC-6FD3-4C5D-BD26-DD37FFD80EC9}">
      <dsp:nvSpPr>
        <dsp:cNvPr id="0" name=""/>
        <dsp:cNvSpPr/>
      </dsp:nvSpPr>
      <dsp:spPr>
        <a:xfrm>
          <a:off x="1031151" y="40"/>
          <a:ext cx="1389227" cy="1389227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A8201DB3-926B-4CBA-BAC6-6599F6C7DA71}">
      <dsp:nvSpPr>
        <dsp:cNvPr id="0" name=""/>
        <dsp:cNvSpPr/>
      </dsp:nvSpPr>
      <dsp:spPr>
        <a:xfrm rot="10800000">
          <a:off x="1725764" y="1803962"/>
          <a:ext cx="5472684" cy="138922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2611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 smtClean="0">
              <a:solidFill>
                <a:schemeClr val="tx1"/>
              </a:solidFill>
            </a:rPr>
            <a:t>Eiwitten</a:t>
          </a:r>
          <a:endParaRPr lang="nl-NL" sz="2800" kern="1200" dirty="0">
            <a:solidFill>
              <a:schemeClr val="tx1"/>
            </a:solidFill>
          </a:endParaRPr>
        </a:p>
      </dsp:txBody>
      <dsp:txXfrm rot="10800000">
        <a:off x="2073071" y="1803962"/>
        <a:ext cx="5125377" cy="1389227"/>
      </dsp:txXfrm>
    </dsp:sp>
    <dsp:sp modelId="{6DE934CB-2FFF-4173-8250-61FA90728E16}">
      <dsp:nvSpPr>
        <dsp:cNvPr id="0" name=""/>
        <dsp:cNvSpPr/>
      </dsp:nvSpPr>
      <dsp:spPr>
        <a:xfrm>
          <a:off x="1031151" y="1803962"/>
          <a:ext cx="1389227" cy="138922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BDE77EA-7B7F-427D-A680-6DF1C5F1617A}">
      <dsp:nvSpPr>
        <dsp:cNvPr id="0" name=""/>
        <dsp:cNvSpPr/>
      </dsp:nvSpPr>
      <dsp:spPr>
        <a:xfrm rot="10800000">
          <a:off x="1725764" y="3607884"/>
          <a:ext cx="5472684" cy="1389227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2611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 smtClean="0">
              <a:solidFill>
                <a:schemeClr val="tx1"/>
              </a:solidFill>
            </a:rPr>
            <a:t>Vetten</a:t>
          </a:r>
          <a:endParaRPr lang="nl-NL" sz="2800" kern="1200" dirty="0">
            <a:solidFill>
              <a:schemeClr val="tx1"/>
            </a:solidFill>
          </a:endParaRPr>
        </a:p>
      </dsp:txBody>
      <dsp:txXfrm rot="10800000">
        <a:off x="2073071" y="3607884"/>
        <a:ext cx="5125377" cy="1389227"/>
      </dsp:txXfrm>
    </dsp:sp>
    <dsp:sp modelId="{59E58748-CE84-474F-A001-E0187EC7A87F}">
      <dsp:nvSpPr>
        <dsp:cNvPr id="0" name=""/>
        <dsp:cNvSpPr/>
      </dsp:nvSpPr>
      <dsp:spPr>
        <a:xfrm>
          <a:off x="1031151" y="3607884"/>
          <a:ext cx="1389227" cy="1389227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A7194-163E-4976-8ACA-28867B6963A4}">
      <dsp:nvSpPr>
        <dsp:cNvPr id="0" name=""/>
        <dsp:cNvSpPr/>
      </dsp:nvSpPr>
      <dsp:spPr>
        <a:xfrm>
          <a:off x="0" y="9900"/>
          <a:ext cx="8229600" cy="11231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800" kern="1200" dirty="0" smtClean="0"/>
            <a:t>Afbreken van zetmeel 1</a:t>
          </a:r>
          <a:endParaRPr lang="nl-NL" sz="4800" kern="1200" dirty="0"/>
        </a:p>
      </dsp:txBody>
      <dsp:txXfrm>
        <a:off x="54830" y="64730"/>
        <a:ext cx="8119940" cy="10135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2D415-305A-43B2-AE12-CF8E29EE668E}">
      <dsp:nvSpPr>
        <dsp:cNvPr id="0" name=""/>
        <dsp:cNvSpPr/>
      </dsp:nvSpPr>
      <dsp:spPr>
        <a:xfrm>
          <a:off x="245432" y="6001"/>
          <a:ext cx="7192108" cy="1312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b="1" kern="1200" dirty="0" smtClean="0"/>
            <a:t>Zetmeel</a:t>
          </a:r>
          <a:r>
            <a:rPr lang="nl-NL" sz="3300" kern="1200" dirty="0" smtClean="0"/>
            <a:t> is een ketting van allemaal </a:t>
          </a:r>
          <a:r>
            <a:rPr lang="nl-NL" sz="3300" kern="1200" dirty="0" smtClean="0"/>
            <a:t>(honderden) glucose moleculen</a:t>
          </a:r>
          <a:r>
            <a:rPr lang="nl-NL" sz="3300" kern="1200" dirty="0" smtClean="0"/>
            <a:t>.</a:t>
          </a:r>
          <a:endParaRPr lang="nl-NL" sz="3300" kern="1200" dirty="0"/>
        </a:p>
      </dsp:txBody>
      <dsp:txXfrm>
        <a:off x="309515" y="70084"/>
        <a:ext cx="7063942" cy="11845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88B98-4C73-4C15-935C-C6EF7128B3EB}">
      <dsp:nvSpPr>
        <dsp:cNvPr id="0" name=""/>
        <dsp:cNvSpPr/>
      </dsp:nvSpPr>
      <dsp:spPr>
        <a:xfrm>
          <a:off x="0" y="515"/>
          <a:ext cx="5688632" cy="10546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Zetmeel kan </a:t>
          </a:r>
          <a:r>
            <a:rPr lang="nl-NL" sz="2400" u="sng" kern="1200" dirty="0" smtClean="0"/>
            <a:t>niet</a:t>
          </a:r>
          <a:r>
            <a:rPr lang="nl-NL" sz="2400" kern="1200" dirty="0" smtClean="0"/>
            <a:t> door de darmwand in het bloed worden opgenomen, glucose kan dit wel.</a:t>
          </a:r>
          <a:endParaRPr lang="nl-NL" sz="2400" kern="1200" dirty="0"/>
        </a:p>
      </dsp:txBody>
      <dsp:txXfrm>
        <a:off x="51483" y="51998"/>
        <a:ext cx="5585666" cy="9516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C81A1-D821-4DA9-A4FA-92A916E26D95}">
      <dsp:nvSpPr>
        <dsp:cNvPr id="0" name=""/>
        <dsp:cNvSpPr/>
      </dsp:nvSpPr>
      <dsp:spPr>
        <a:xfrm>
          <a:off x="0" y="9900"/>
          <a:ext cx="8229600" cy="11231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800" kern="1200" dirty="0" smtClean="0"/>
            <a:t>Afbreken van zetmeel 2</a:t>
          </a:r>
          <a:endParaRPr lang="nl-NL" sz="4800" kern="1200" dirty="0"/>
        </a:p>
      </dsp:txBody>
      <dsp:txXfrm>
        <a:off x="54830" y="64730"/>
        <a:ext cx="8119940" cy="10135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6896A-8FC2-4D66-9171-B8B563234A50}">
      <dsp:nvSpPr>
        <dsp:cNvPr id="0" name=""/>
        <dsp:cNvSpPr/>
      </dsp:nvSpPr>
      <dsp:spPr>
        <a:xfrm>
          <a:off x="0" y="101257"/>
          <a:ext cx="5472608" cy="15540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Zetmeel is te groot en moet dus verteerd worden.</a:t>
          </a:r>
          <a:endParaRPr lang="nl-NL" sz="2300" kern="1200" dirty="0"/>
        </a:p>
      </dsp:txBody>
      <dsp:txXfrm>
        <a:off x="75863" y="177120"/>
        <a:ext cx="5320882" cy="1402326"/>
      </dsp:txXfrm>
    </dsp:sp>
    <dsp:sp modelId="{F2F9EDDC-A9EA-4B31-9FC8-6AFB40F4D690}">
      <dsp:nvSpPr>
        <dsp:cNvPr id="0" name=""/>
        <dsp:cNvSpPr/>
      </dsp:nvSpPr>
      <dsp:spPr>
        <a:xfrm>
          <a:off x="0" y="1721549"/>
          <a:ext cx="5472608" cy="15540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De eerste afbraak van zetmeel vindt plaats in de mondholte.</a:t>
          </a:r>
          <a:endParaRPr lang="nl-NL" sz="2300" kern="1200" dirty="0"/>
        </a:p>
      </dsp:txBody>
      <dsp:txXfrm>
        <a:off x="75863" y="1797412"/>
        <a:ext cx="5320882" cy="1402326"/>
      </dsp:txXfrm>
    </dsp:sp>
    <dsp:sp modelId="{221441D8-23E3-4DDB-8A97-2EF80DD2E345}">
      <dsp:nvSpPr>
        <dsp:cNvPr id="0" name=""/>
        <dsp:cNvSpPr/>
      </dsp:nvSpPr>
      <dsp:spPr>
        <a:xfrm>
          <a:off x="0" y="3341842"/>
          <a:ext cx="5472608" cy="15540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In het verteringssap</a:t>
          </a:r>
          <a:r>
            <a:rPr lang="nl-NL" sz="2300" b="1" kern="1200" dirty="0" smtClean="0"/>
            <a:t> speeksel </a:t>
          </a:r>
          <a:r>
            <a:rPr lang="nl-NL" sz="2300" kern="1200" dirty="0" smtClean="0"/>
            <a:t>gemaakt door de </a:t>
          </a:r>
          <a:r>
            <a:rPr lang="nl-NL" sz="2300" b="1" kern="1200" dirty="0" smtClean="0"/>
            <a:t>speekselklieren </a:t>
          </a:r>
          <a:r>
            <a:rPr lang="nl-NL" sz="2300" b="0" kern="1200" dirty="0" smtClean="0"/>
            <a:t>zit een enzym dat zetmeel opsplitst in kleinere kettinkjes.</a:t>
          </a:r>
          <a:endParaRPr lang="nl-NL" sz="2300" b="1" kern="1200" dirty="0"/>
        </a:p>
      </dsp:txBody>
      <dsp:txXfrm>
        <a:off x="75863" y="3417705"/>
        <a:ext cx="5320882" cy="140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9848C-B898-46EB-9D1D-E5DC2C60C1F8}" type="datetimeFigureOut">
              <a:rPr lang="nl-NL" smtClean="0"/>
              <a:pPr/>
              <a:t>28-10-2014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83BE2-EEB3-4C41-9E54-BA5187B9DA3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486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EF00D-071A-4B1D-99D9-2354A2A2F3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516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C766A-80DF-4043-820C-ACC3404A245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678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6468-21CF-40B8-9E2E-8C8192AA9D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646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6B68B-2299-4721-AF40-969E8D80D45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74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E2B8A-6E67-44D3-BCBC-66CE1B2F3BC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039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88433-9C15-4E5C-913E-E6403C6130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2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19E38-4B05-4B71-9183-DF1ADE9752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25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9B631-2EBB-4A1B-9D4B-F7B78651A9E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35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52F62-46AC-4769-AF6B-FE566E1F693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44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D223-2A3B-4FC3-99C5-3D9A9D5B4D5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88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CB983-3C48-414D-ADB1-B61E2583E60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60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4916F-7FBA-4B23-806F-A672B42A9B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530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DC575DD-8C95-4A87-8359-40213BB585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7.png"/><Relationship Id="rId18" Type="http://schemas.microsoft.com/office/2007/relationships/diagramDrawing" Target="../diagrams/drawing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6.png"/><Relationship Id="rId17" Type="http://schemas.openxmlformats.org/officeDocument/2006/relationships/diagramColors" Target="../diagrams/colors7.xml"/><Relationship Id="rId2" Type="http://schemas.openxmlformats.org/officeDocument/2006/relationships/diagramData" Target="../diagrams/data5.xml"/><Relationship Id="rId16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Layout" Target="../diagrams/layout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Data" Target="../diagrams/data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image" Target="../media/image9.gif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image" Target="../media/image8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image" Target="../media/image11.png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image" Target="../media/image10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image" Target="../media/image2.jpeg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image" Target="../media/image7.png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image" Target="../media/image13.png"/><Relationship Id="rId2" Type="http://schemas.openxmlformats.org/officeDocument/2006/relationships/diagramData" Target="../diagrams/data1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image" Target="../media/image15.jpeg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image" Target="../media/image2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image" Target="../media/image16.jpe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84615265"/>
              </p:ext>
            </p:extLst>
          </p:nvPr>
        </p:nvGraphicFramePr>
        <p:xfrm>
          <a:off x="683568" y="692696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12564872"/>
              </p:ext>
            </p:extLst>
          </p:nvPr>
        </p:nvGraphicFramePr>
        <p:xfrm>
          <a:off x="899592" y="4509120"/>
          <a:ext cx="7416824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 descr="http://home.kpn.nl/b1beukema/cell-enzyme.gi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492896"/>
            <a:ext cx="4000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alfataal.nl/plaatjes/schaar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403648" y="2503774"/>
            <a:ext cx="1440160" cy="18341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636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4253173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210970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5541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2288210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031840"/>
              </p:ext>
            </p:extLst>
          </p:nvPr>
        </p:nvGraphicFramePr>
        <p:xfrm>
          <a:off x="755576" y="1556792"/>
          <a:ext cx="7682974" cy="13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96952"/>
            <a:ext cx="7812360" cy="1996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157192"/>
            <a:ext cx="1554286" cy="141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19292453"/>
              </p:ext>
            </p:extLst>
          </p:nvPr>
        </p:nvGraphicFramePr>
        <p:xfrm>
          <a:off x="2720639" y="5337212"/>
          <a:ext cx="5688632" cy="1055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Rechthoek 7"/>
          <p:cNvSpPr/>
          <p:nvPr/>
        </p:nvSpPr>
        <p:spPr>
          <a:xfrm>
            <a:off x="179512" y="2996952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b="1" dirty="0" smtClean="0"/>
              <a:t>Zetmeel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179512" y="5157192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/>
              <a:t>Glucose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52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7887733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695083"/>
              </p:ext>
            </p:extLst>
          </p:nvPr>
        </p:nvGraphicFramePr>
        <p:xfrm>
          <a:off x="3491880" y="1600200"/>
          <a:ext cx="5472608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3001532" cy="300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0" descr="http://www.l1.nl/sites/default/files/imagecache/full-node/imagenodes/spuug.gif"/>
          <p:cNvPicPr>
            <a:picLocks noChangeAspect="1" noChangeArrowheads="1"/>
          </p:cNvPicPr>
          <p:nvPr/>
        </p:nvPicPr>
        <p:blipFill>
          <a:blip r:embed="rId13" cstate="print"/>
          <a:srcRect l="8369" r="17359"/>
          <a:stretch>
            <a:fillRect/>
          </a:stretch>
        </p:blipFill>
        <p:spPr bwMode="auto">
          <a:xfrm>
            <a:off x="1763688" y="4869160"/>
            <a:ext cx="1440160" cy="1422493"/>
          </a:xfrm>
          <a:prstGeom prst="rect">
            <a:avLst/>
          </a:prstGeom>
          <a:noFill/>
        </p:spPr>
      </p:pic>
      <p:pic>
        <p:nvPicPr>
          <p:cNvPr id="10" name="Picture 6" descr="http://www.alfataal.nl/plaatjes/schaar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2076" y="4869160"/>
            <a:ext cx="1095588" cy="1395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611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3022729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780410"/>
              </p:ext>
            </p:extLst>
          </p:nvPr>
        </p:nvGraphicFramePr>
        <p:xfrm>
          <a:off x="683568" y="1628800"/>
          <a:ext cx="7848872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200"/>
            <a:ext cx="2160240" cy="102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4" name="Picture 2" descr="http://www.aventurijndenbosch.nl/Digidact_C01/UploadData/images/98/0/022_schooljaar_2012-2013/groepen/groep7/pijl_recht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88024" y="5229200"/>
            <a:ext cx="1313501" cy="1008112"/>
          </a:xfrm>
          <a:prstGeom prst="rect">
            <a:avLst/>
          </a:prstGeom>
          <a:noFill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229200"/>
            <a:ext cx="3940426" cy="10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hthoek 28"/>
          <p:cNvSpPr/>
          <p:nvPr/>
        </p:nvSpPr>
        <p:spPr>
          <a:xfrm>
            <a:off x="683568" y="6309320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nl-NL" dirty="0" smtClean="0"/>
              <a:t>Maltose bestaat uit twee glucose moleculen die aan elkaar zitten.</a:t>
            </a:r>
            <a:endParaRPr lang="nl-NL" dirty="0"/>
          </a:p>
        </p:txBody>
      </p:sp>
      <p:pic>
        <p:nvPicPr>
          <p:cNvPr id="31" name="Picture 6" descr="http://www.alfataal.nl/plaatjes/schaar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3886874"/>
            <a:ext cx="683568" cy="8705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483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026387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154021"/>
              </p:ext>
            </p:extLst>
          </p:nvPr>
        </p:nvGraphicFramePr>
        <p:xfrm>
          <a:off x="611560" y="1556792"/>
          <a:ext cx="828092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229200"/>
            <a:ext cx="2592288" cy="1227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229200"/>
            <a:ext cx="1368152" cy="124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229200"/>
            <a:ext cx="1368152" cy="124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://www.aventurijndenbosch.nl/Digidact_C01/UploadData/images/98/0/022_schooljaar_2012-2013/groepen/groep7/pijl_rechts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75856" y="5229200"/>
            <a:ext cx="1594966" cy="1224136"/>
          </a:xfrm>
          <a:prstGeom prst="rect">
            <a:avLst/>
          </a:prstGeom>
          <a:noFill/>
        </p:spPr>
      </p:pic>
      <p:pic>
        <p:nvPicPr>
          <p:cNvPr id="10" name="Picture 6" descr="https://encrypted-tbn1.gstatic.com/images?q=tbn:ANd9GcTMdtV3cpEQ9wkFseHduP41GkLu-RF5g5bCz1sRMvb35pagm_lzy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28184" y="5229200"/>
            <a:ext cx="1214264" cy="1214264"/>
          </a:xfrm>
          <a:prstGeom prst="rect">
            <a:avLst/>
          </a:prstGeom>
          <a:noFill/>
        </p:spPr>
      </p:pic>
      <p:pic>
        <p:nvPicPr>
          <p:cNvPr id="13" name="Picture 6" descr="http://www.alfataal.nl/plaatjes/schaar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23528" y="3140968"/>
            <a:ext cx="720080" cy="9170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21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438754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091914"/>
              </p:ext>
            </p:extLst>
          </p:nvPr>
        </p:nvGraphicFramePr>
        <p:xfrm>
          <a:off x="395536" y="1517576"/>
          <a:ext cx="828092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3" name="Picture 6" descr="http://www.alfataal.nl/plaatjes/schaar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39952" y="5301208"/>
            <a:ext cx="1008112" cy="1283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319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8001964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549419"/>
              </p:ext>
            </p:extLst>
          </p:nvPr>
        </p:nvGraphicFramePr>
        <p:xfrm>
          <a:off x="323528" y="2838636"/>
          <a:ext cx="4896544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Afbeelding 1" descr="Beschrijving: verteringsstelsel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55623"/>
            <a:ext cx="3672408" cy="5244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443106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264</Words>
  <Application>Microsoft Office PowerPoint</Application>
  <PresentationFormat>Diavoorstelling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Udens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verteringsstelsel</dc:title>
  <dc:creator>Daniëlle Cöp</dc:creator>
  <cp:lastModifiedBy>Henk Straaten, van</cp:lastModifiedBy>
  <cp:revision>42</cp:revision>
  <dcterms:created xsi:type="dcterms:W3CDTF">2007-11-29T10:35:53Z</dcterms:created>
  <dcterms:modified xsi:type="dcterms:W3CDTF">2014-10-28T15:24:00Z</dcterms:modified>
</cp:coreProperties>
</file>